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2" r:id="rId317"/>
    <p:sldId id="573" r:id="rId318"/>
    <p:sldId id="574" r:id="rId319"/>
    <p:sldId id="575" r:id="rId320"/>
    <p:sldId id="576" r:id="rId321"/>
    <p:sldId id="577" r:id="rId322"/>
    <p:sldId id="578" r:id="rId323"/>
    <p:sldId id="579" r:id="rId324"/>
    <p:sldId id="580" r:id="rId325"/>
    <p:sldId id="581" r:id="rId326"/>
    <p:sldId id="582" r:id="rId327"/>
    <p:sldId id="583" r:id="rId328"/>
    <p:sldId id="584" r:id="rId329"/>
    <p:sldId id="585" r:id="rId330"/>
    <p:sldId id="586" r:id="rId331"/>
    <p:sldId id="587" r:id="rId332"/>
    <p:sldId id="588" r:id="rId333"/>
    <p:sldId id="589" r:id="rId334"/>
    <p:sldId id="590" r:id="rId335"/>
    <p:sldId id="591" r:id="rId336"/>
    <p:sldId id="592" r:id="rId337"/>
    <p:sldId id="593" r:id="rId338"/>
    <p:sldId id="594" r:id="rId339"/>
    <p:sldId id="595" r:id="rId340"/>
    <p:sldId id="596" r:id="rId341"/>
    <p:sldId id="597" r:id="rId342"/>
    <p:sldId id="598" r:id="rId343"/>
    <p:sldId id="599" r:id="rId344"/>
    <p:sldId id="600" r:id="rId345"/>
    <p:sldId id="601" r:id="rId346"/>
    <p:sldId id="602" r:id="rId347"/>
    <p:sldId id="603" r:id="rId348"/>
    <p:sldId id="604" r:id="rId349"/>
    <p:sldId id="605" r:id="rId350"/>
    <p:sldId id="606" r:id="rId351"/>
    <p:sldId id="607" r:id="rId352"/>
    <p:sldId id="608" r:id="rId353"/>
    <p:sldId id="609" r:id="rId354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BC979C-8FFF-4FF1-A281-3CB5A68FE151}" v="752" dt="2025-05-22T22:05:16.0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99" Type="http://schemas.openxmlformats.org/officeDocument/2006/relationships/slide" Target="slides/slide297.xml"/><Relationship Id="rId21" Type="http://schemas.openxmlformats.org/officeDocument/2006/relationships/slide" Target="slides/slide19.xml"/><Relationship Id="rId63" Type="http://schemas.openxmlformats.org/officeDocument/2006/relationships/slide" Target="slides/slide61.xml"/><Relationship Id="rId159" Type="http://schemas.openxmlformats.org/officeDocument/2006/relationships/slide" Target="slides/slide157.xml"/><Relationship Id="rId324" Type="http://schemas.openxmlformats.org/officeDocument/2006/relationships/slide" Target="slides/slide322.xml"/><Relationship Id="rId170" Type="http://schemas.openxmlformats.org/officeDocument/2006/relationships/slide" Target="slides/slide168.xml"/><Relationship Id="rId226" Type="http://schemas.openxmlformats.org/officeDocument/2006/relationships/slide" Target="slides/slide224.xml"/><Relationship Id="rId268" Type="http://schemas.openxmlformats.org/officeDocument/2006/relationships/slide" Target="slides/slide266.xml"/><Relationship Id="rId32" Type="http://schemas.openxmlformats.org/officeDocument/2006/relationships/slide" Target="slides/slide30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335" Type="http://schemas.openxmlformats.org/officeDocument/2006/relationships/slide" Target="slides/slide333.xml"/><Relationship Id="rId5" Type="http://schemas.openxmlformats.org/officeDocument/2006/relationships/slide" Target="slides/slide3.xml"/><Relationship Id="rId181" Type="http://schemas.openxmlformats.org/officeDocument/2006/relationships/slide" Target="slides/slide179.xml"/><Relationship Id="rId237" Type="http://schemas.openxmlformats.org/officeDocument/2006/relationships/slide" Target="slides/slide235.xml"/><Relationship Id="rId279" Type="http://schemas.openxmlformats.org/officeDocument/2006/relationships/slide" Target="slides/slide277.xml"/><Relationship Id="rId43" Type="http://schemas.openxmlformats.org/officeDocument/2006/relationships/slide" Target="slides/slide41.xml"/><Relationship Id="rId139" Type="http://schemas.openxmlformats.org/officeDocument/2006/relationships/slide" Target="slides/slide137.xml"/><Relationship Id="rId290" Type="http://schemas.openxmlformats.org/officeDocument/2006/relationships/slide" Target="slides/slide288.xml"/><Relationship Id="rId304" Type="http://schemas.openxmlformats.org/officeDocument/2006/relationships/slide" Target="slides/slide302.xml"/><Relationship Id="rId346" Type="http://schemas.openxmlformats.org/officeDocument/2006/relationships/slide" Target="slides/slide344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48" Type="http://schemas.openxmlformats.org/officeDocument/2006/relationships/slide" Target="slides/slide246.xml"/><Relationship Id="rId12" Type="http://schemas.openxmlformats.org/officeDocument/2006/relationships/slide" Target="slides/slide10.xml"/><Relationship Id="rId108" Type="http://schemas.openxmlformats.org/officeDocument/2006/relationships/slide" Target="slides/slide106.xml"/><Relationship Id="rId315" Type="http://schemas.openxmlformats.org/officeDocument/2006/relationships/slide" Target="slides/slide313.xml"/><Relationship Id="rId357" Type="http://schemas.openxmlformats.org/officeDocument/2006/relationships/theme" Target="theme/theme1.xml"/><Relationship Id="rId54" Type="http://schemas.openxmlformats.org/officeDocument/2006/relationships/slide" Target="slides/slide52.xml"/><Relationship Id="rId96" Type="http://schemas.openxmlformats.org/officeDocument/2006/relationships/slide" Target="slides/slide94.xml"/><Relationship Id="rId161" Type="http://schemas.openxmlformats.org/officeDocument/2006/relationships/slide" Target="slides/slide159.xml"/><Relationship Id="rId217" Type="http://schemas.openxmlformats.org/officeDocument/2006/relationships/slide" Target="slides/slide215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326" Type="http://schemas.openxmlformats.org/officeDocument/2006/relationships/slide" Target="slides/slide324.xml"/><Relationship Id="rId65" Type="http://schemas.openxmlformats.org/officeDocument/2006/relationships/slide" Target="slides/slide63.xml"/><Relationship Id="rId130" Type="http://schemas.openxmlformats.org/officeDocument/2006/relationships/slide" Target="slides/slide128.xml"/><Relationship Id="rId172" Type="http://schemas.openxmlformats.org/officeDocument/2006/relationships/slide" Target="slides/slide170.xml"/><Relationship Id="rId228" Type="http://schemas.openxmlformats.org/officeDocument/2006/relationships/slide" Target="slides/slide226.xml"/><Relationship Id="rId281" Type="http://schemas.openxmlformats.org/officeDocument/2006/relationships/slide" Target="slides/slide279.xml"/><Relationship Id="rId337" Type="http://schemas.openxmlformats.org/officeDocument/2006/relationships/slide" Target="slides/slide335.xml"/><Relationship Id="rId34" Type="http://schemas.openxmlformats.org/officeDocument/2006/relationships/slide" Target="slides/slide32.xml"/><Relationship Id="rId76" Type="http://schemas.openxmlformats.org/officeDocument/2006/relationships/slide" Target="slides/slide74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83" Type="http://schemas.openxmlformats.org/officeDocument/2006/relationships/slide" Target="slides/slide181.xml"/><Relationship Id="rId239" Type="http://schemas.openxmlformats.org/officeDocument/2006/relationships/slide" Target="slides/slide237.xml"/><Relationship Id="rId250" Type="http://schemas.openxmlformats.org/officeDocument/2006/relationships/slide" Target="slides/slide248.xml"/><Relationship Id="rId292" Type="http://schemas.openxmlformats.org/officeDocument/2006/relationships/slide" Target="slides/slide290.xml"/><Relationship Id="rId306" Type="http://schemas.openxmlformats.org/officeDocument/2006/relationships/slide" Target="slides/slide304.xml"/><Relationship Id="rId45" Type="http://schemas.openxmlformats.org/officeDocument/2006/relationships/slide" Target="slides/slide43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348" Type="http://schemas.openxmlformats.org/officeDocument/2006/relationships/slide" Target="slides/slide346.xml"/><Relationship Id="rId152" Type="http://schemas.openxmlformats.org/officeDocument/2006/relationships/slide" Target="slides/slide150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61" Type="http://schemas.openxmlformats.org/officeDocument/2006/relationships/slide" Target="slides/slide259.xml"/><Relationship Id="rId14" Type="http://schemas.openxmlformats.org/officeDocument/2006/relationships/slide" Target="slides/slide12.xml"/><Relationship Id="rId56" Type="http://schemas.openxmlformats.org/officeDocument/2006/relationships/slide" Target="slides/slide54.xml"/><Relationship Id="rId317" Type="http://schemas.openxmlformats.org/officeDocument/2006/relationships/slide" Target="slides/slide315.xml"/><Relationship Id="rId359" Type="http://schemas.microsoft.com/office/2015/10/relationships/revisionInfo" Target="revisionInfo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63" Type="http://schemas.openxmlformats.org/officeDocument/2006/relationships/slide" Target="slides/slide161.xml"/><Relationship Id="rId219" Type="http://schemas.openxmlformats.org/officeDocument/2006/relationships/slide" Target="slides/slide217.xml"/><Relationship Id="rId230" Type="http://schemas.openxmlformats.org/officeDocument/2006/relationships/slide" Target="slides/slide228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72" Type="http://schemas.openxmlformats.org/officeDocument/2006/relationships/slide" Target="slides/slide270.xml"/><Relationship Id="rId293" Type="http://schemas.openxmlformats.org/officeDocument/2006/relationships/slide" Target="slides/slide291.xml"/><Relationship Id="rId307" Type="http://schemas.openxmlformats.org/officeDocument/2006/relationships/slide" Target="slides/slide305.xml"/><Relationship Id="rId328" Type="http://schemas.openxmlformats.org/officeDocument/2006/relationships/slide" Target="slides/slide326.xml"/><Relationship Id="rId349" Type="http://schemas.openxmlformats.org/officeDocument/2006/relationships/slide" Target="slides/slide347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220" Type="http://schemas.openxmlformats.org/officeDocument/2006/relationships/slide" Target="slides/slide218.xml"/><Relationship Id="rId241" Type="http://schemas.openxmlformats.org/officeDocument/2006/relationships/slide" Target="slides/slide23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262" Type="http://schemas.openxmlformats.org/officeDocument/2006/relationships/slide" Target="slides/slide260.xml"/><Relationship Id="rId283" Type="http://schemas.openxmlformats.org/officeDocument/2006/relationships/slide" Target="slides/slide281.xml"/><Relationship Id="rId318" Type="http://schemas.openxmlformats.org/officeDocument/2006/relationships/slide" Target="slides/slide316.xml"/><Relationship Id="rId339" Type="http://schemas.openxmlformats.org/officeDocument/2006/relationships/slide" Target="slides/slide337.xml"/><Relationship Id="rId78" Type="http://schemas.openxmlformats.org/officeDocument/2006/relationships/slide" Target="slides/slide76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64" Type="http://schemas.openxmlformats.org/officeDocument/2006/relationships/slide" Target="slides/slide162.xml"/><Relationship Id="rId185" Type="http://schemas.openxmlformats.org/officeDocument/2006/relationships/slide" Target="slides/slide183.xml"/><Relationship Id="rId350" Type="http://schemas.openxmlformats.org/officeDocument/2006/relationships/slide" Target="slides/slide348.xml"/><Relationship Id="rId9" Type="http://schemas.openxmlformats.org/officeDocument/2006/relationships/slide" Target="slides/slide7.xml"/><Relationship Id="rId210" Type="http://schemas.openxmlformats.org/officeDocument/2006/relationships/slide" Target="slides/slide208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slide" Target="slides/slide271.xml"/><Relationship Id="rId294" Type="http://schemas.openxmlformats.org/officeDocument/2006/relationships/slide" Target="slides/slide292.xml"/><Relationship Id="rId308" Type="http://schemas.openxmlformats.org/officeDocument/2006/relationships/slide" Target="slides/slide306.xml"/><Relationship Id="rId329" Type="http://schemas.openxmlformats.org/officeDocument/2006/relationships/slide" Target="slides/slide327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340" Type="http://schemas.openxmlformats.org/officeDocument/2006/relationships/slide" Target="slides/slide338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284" Type="http://schemas.openxmlformats.org/officeDocument/2006/relationships/slide" Target="slides/slide282.xml"/><Relationship Id="rId319" Type="http://schemas.openxmlformats.org/officeDocument/2006/relationships/slide" Target="slides/slide317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330" Type="http://schemas.openxmlformats.org/officeDocument/2006/relationships/slide" Target="slides/slide328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351" Type="http://schemas.openxmlformats.org/officeDocument/2006/relationships/slide" Target="slides/slide349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slide" Target="slides/slide272.xml"/><Relationship Id="rId295" Type="http://schemas.openxmlformats.org/officeDocument/2006/relationships/slide" Target="slides/slide293.xml"/><Relationship Id="rId309" Type="http://schemas.openxmlformats.org/officeDocument/2006/relationships/slide" Target="slides/slide307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320" Type="http://schemas.openxmlformats.org/officeDocument/2006/relationships/slide" Target="slides/slide318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341" Type="http://schemas.openxmlformats.org/officeDocument/2006/relationships/slide" Target="slides/slide339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285" Type="http://schemas.openxmlformats.org/officeDocument/2006/relationships/slide" Target="slides/slide28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310" Type="http://schemas.openxmlformats.org/officeDocument/2006/relationships/slide" Target="slides/slide308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331" Type="http://schemas.openxmlformats.org/officeDocument/2006/relationships/slide" Target="slides/slide329.xml"/><Relationship Id="rId352" Type="http://schemas.openxmlformats.org/officeDocument/2006/relationships/slide" Target="slides/slide35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slide" Target="slides/slide273.xml"/><Relationship Id="rId296" Type="http://schemas.openxmlformats.org/officeDocument/2006/relationships/slide" Target="slides/slide294.xml"/><Relationship Id="rId300" Type="http://schemas.openxmlformats.org/officeDocument/2006/relationships/slide" Target="slides/slide298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321" Type="http://schemas.openxmlformats.org/officeDocument/2006/relationships/slide" Target="slides/slide319.xml"/><Relationship Id="rId342" Type="http://schemas.openxmlformats.org/officeDocument/2006/relationships/slide" Target="slides/slide340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265" Type="http://schemas.openxmlformats.org/officeDocument/2006/relationships/slide" Target="slides/slide263.xml"/><Relationship Id="rId286" Type="http://schemas.openxmlformats.org/officeDocument/2006/relationships/slide" Target="slides/slide284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311" Type="http://schemas.openxmlformats.org/officeDocument/2006/relationships/slide" Target="slides/slide309.xml"/><Relationship Id="rId332" Type="http://schemas.openxmlformats.org/officeDocument/2006/relationships/slide" Target="slides/slide330.xml"/><Relationship Id="rId353" Type="http://schemas.openxmlformats.org/officeDocument/2006/relationships/slide" Target="slides/slide351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5" Type="http://schemas.openxmlformats.org/officeDocument/2006/relationships/slide" Target="slides/slide253.xml"/><Relationship Id="rId276" Type="http://schemas.openxmlformats.org/officeDocument/2006/relationships/slide" Target="slides/slide274.xml"/><Relationship Id="rId297" Type="http://schemas.openxmlformats.org/officeDocument/2006/relationships/slide" Target="slides/slide295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301" Type="http://schemas.openxmlformats.org/officeDocument/2006/relationships/slide" Target="slides/slide299.xml"/><Relationship Id="rId322" Type="http://schemas.openxmlformats.org/officeDocument/2006/relationships/slide" Target="slides/slide320.xml"/><Relationship Id="rId343" Type="http://schemas.openxmlformats.org/officeDocument/2006/relationships/slide" Target="slides/slide34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5" Type="http://schemas.openxmlformats.org/officeDocument/2006/relationships/slide" Target="slides/slide243.xml"/><Relationship Id="rId266" Type="http://schemas.openxmlformats.org/officeDocument/2006/relationships/slide" Target="slides/slide264.xml"/><Relationship Id="rId287" Type="http://schemas.openxmlformats.org/officeDocument/2006/relationships/slide" Target="slides/slide285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312" Type="http://schemas.openxmlformats.org/officeDocument/2006/relationships/slide" Target="slides/slide310.xml"/><Relationship Id="rId333" Type="http://schemas.openxmlformats.org/officeDocument/2006/relationships/slide" Target="slides/slide331.xml"/><Relationship Id="rId354" Type="http://schemas.openxmlformats.org/officeDocument/2006/relationships/slide" Target="slides/slide352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5" Type="http://schemas.openxmlformats.org/officeDocument/2006/relationships/slide" Target="slides/slide233.xml"/><Relationship Id="rId256" Type="http://schemas.openxmlformats.org/officeDocument/2006/relationships/slide" Target="slides/slide254.xml"/><Relationship Id="rId277" Type="http://schemas.openxmlformats.org/officeDocument/2006/relationships/slide" Target="slides/slide275.xml"/><Relationship Id="rId298" Type="http://schemas.openxmlformats.org/officeDocument/2006/relationships/slide" Target="slides/slide296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302" Type="http://schemas.openxmlformats.org/officeDocument/2006/relationships/slide" Target="slides/slide300.xml"/><Relationship Id="rId323" Type="http://schemas.openxmlformats.org/officeDocument/2006/relationships/slide" Target="slides/slide321.xml"/><Relationship Id="rId344" Type="http://schemas.openxmlformats.org/officeDocument/2006/relationships/slide" Target="slides/slide342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5" Type="http://schemas.openxmlformats.org/officeDocument/2006/relationships/slide" Target="slides/slide223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288" Type="http://schemas.openxmlformats.org/officeDocument/2006/relationships/slide" Target="slides/slide286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313" Type="http://schemas.openxmlformats.org/officeDocument/2006/relationships/slide" Target="slides/slide31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94" Type="http://schemas.openxmlformats.org/officeDocument/2006/relationships/slide" Target="slides/slide92.xml"/><Relationship Id="rId148" Type="http://schemas.openxmlformats.org/officeDocument/2006/relationships/slide" Target="slides/slide146.xml"/><Relationship Id="rId169" Type="http://schemas.openxmlformats.org/officeDocument/2006/relationships/slide" Target="slides/slide167.xml"/><Relationship Id="rId334" Type="http://schemas.openxmlformats.org/officeDocument/2006/relationships/slide" Target="slides/slide332.xml"/><Relationship Id="rId355" Type="http://schemas.openxmlformats.org/officeDocument/2006/relationships/presProps" Target="presProps.xml"/><Relationship Id="rId4" Type="http://schemas.openxmlformats.org/officeDocument/2006/relationships/slide" Target="slides/slide2.xml"/><Relationship Id="rId180" Type="http://schemas.openxmlformats.org/officeDocument/2006/relationships/slide" Target="slides/slide17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78" Type="http://schemas.openxmlformats.org/officeDocument/2006/relationships/slide" Target="slides/slide276.xml"/><Relationship Id="rId303" Type="http://schemas.openxmlformats.org/officeDocument/2006/relationships/slide" Target="slides/slide301.xml"/><Relationship Id="rId42" Type="http://schemas.openxmlformats.org/officeDocument/2006/relationships/slide" Target="slides/slide40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345" Type="http://schemas.openxmlformats.org/officeDocument/2006/relationships/slide" Target="slides/slide343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89" Type="http://schemas.openxmlformats.org/officeDocument/2006/relationships/slide" Target="slides/slide287.xml"/><Relationship Id="rId11" Type="http://schemas.openxmlformats.org/officeDocument/2006/relationships/slide" Target="slides/slide9.xml"/><Relationship Id="rId53" Type="http://schemas.openxmlformats.org/officeDocument/2006/relationships/slide" Target="slides/slide51.xml"/><Relationship Id="rId149" Type="http://schemas.openxmlformats.org/officeDocument/2006/relationships/slide" Target="slides/slide147.xml"/><Relationship Id="rId314" Type="http://schemas.openxmlformats.org/officeDocument/2006/relationships/slide" Target="slides/slide312.xml"/><Relationship Id="rId356" Type="http://schemas.openxmlformats.org/officeDocument/2006/relationships/viewProps" Target="viewProps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16" Type="http://schemas.openxmlformats.org/officeDocument/2006/relationships/slide" Target="slides/slide214.xml"/><Relationship Id="rId258" Type="http://schemas.openxmlformats.org/officeDocument/2006/relationships/slide" Target="slides/slide256.xml"/><Relationship Id="rId22" Type="http://schemas.openxmlformats.org/officeDocument/2006/relationships/slide" Target="slides/slide20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325" Type="http://schemas.openxmlformats.org/officeDocument/2006/relationships/slide" Target="slides/slide323.xml"/><Relationship Id="rId171" Type="http://schemas.openxmlformats.org/officeDocument/2006/relationships/slide" Target="slides/slide169.xml"/><Relationship Id="rId227" Type="http://schemas.openxmlformats.org/officeDocument/2006/relationships/slide" Target="slides/slide225.xml"/><Relationship Id="rId269" Type="http://schemas.openxmlformats.org/officeDocument/2006/relationships/slide" Target="slides/slide267.xml"/><Relationship Id="rId33" Type="http://schemas.openxmlformats.org/officeDocument/2006/relationships/slide" Target="slides/slide31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336" Type="http://schemas.openxmlformats.org/officeDocument/2006/relationships/slide" Target="slides/slide334.xml"/><Relationship Id="rId75" Type="http://schemas.openxmlformats.org/officeDocument/2006/relationships/slide" Target="slides/slide73.xml"/><Relationship Id="rId140" Type="http://schemas.openxmlformats.org/officeDocument/2006/relationships/slide" Target="slides/slide138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91" Type="http://schemas.openxmlformats.org/officeDocument/2006/relationships/slide" Target="slides/slide289.xml"/><Relationship Id="rId305" Type="http://schemas.openxmlformats.org/officeDocument/2006/relationships/slide" Target="slides/slide303.xml"/><Relationship Id="rId347" Type="http://schemas.openxmlformats.org/officeDocument/2006/relationships/slide" Target="slides/slide345.xml"/><Relationship Id="rId44" Type="http://schemas.openxmlformats.org/officeDocument/2006/relationships/slide" Target="slides/slide42.xml"/><Relationship Id="rId86" Type="http://schemas.openxmlformats.org/officeDocument/2006/relationships/slide" Target="slides/slide84.xml"/><Relationship Id="rId151" Type="http://schemas.openxmlformats.org/officeDocument/2006/relationships/slide" Target="slides/slide149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316" Type="http://schemas.openxmlformats.org/officeDocument/2006/relationships/slide" Target="slides/slide314.xml"/><Relationship Id="rId55" Type="http://schemas.openxmlformats.org/officeDocument/2006/relationships/slide" Target="slides/slide53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358" Type="http://schemas.openxmlformats.org/officeDocument/2006/relationships/tableStyles" Target="tableStyles.xml"/><Relationship Id="rId162" Type="http://schemas.openxmlformats.org/officeDocument/2006/relationships/slide" Target="slides/slide160.xml"/><Relationship Id="rId218" Type="http://schemas.openxmlformats.org/officeDocument/2006/relationships/slide" Target="slides/slide216.xml"/><Relationship Id="rId271" Type="http://schemas.openxmlformats.org/officeDocument/2006/relationships/slide" Target="slides/slide269.xml"/><Relationship Id="rId24" Type="http://schemas.openxmlformats.org/officeDocument/2006/relationships/slide" Target="slides/slide22.xml"/><Relationship Id="rId66" Type="http://schemas.openxmlformats.org/officeDocument/2006/relationships/slide" Target="slides/slide64.xml"/><Relationship Id="rId131" Type="http://schemas.openxmlformats.org/officeDocument/2006/relationships/slide" Target="slides/slide129.xml"/><Relationship Id="rId327" Type="http://schemas.openxmlformats.org/officeDocument/2006/relationships/slide" Target="slides/slide325.xml"/><Relationship Id="rId173" Type="http://schemas.openxmlformats.org/officeDocument/2006/relationships/slide" Target="slides/slide171.xml"/><Relationship Id="rId229" Type="http://schemas.openxmlformats.org/officeDocument/2006/relationships/slide" Target="slides/slide227.xml"/><Relationship Id="rId240" Type="http://schemas.openxmlformats.org/officeDocument/2006/relationships/slide" Target="slides/slide238.xml"/><Relationship Id="rId35" Type="http://schemas.openxmlformats.org/officeDocument/2006/relationships/slide" Target="slides/slide33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282" Type="http://schemas.openxmlformats.org/officeDocument/2006/relationships/slide" Target="slides/slide280.xml"/><Relationship Id="rId338" Type="http://schemas.openxmlformats.org/officeDocument/2006/relationships/slide" Target="slides/slide336.xml"/><Relationship Id="rId8" Type="http://schemas.openxmlformats.org/officeDocument/2006/relationships/slide" Target="slides/slide6.xml"/><Relationship Id="rId142" Type="http://schemas.openxmlformats.org/officeDocument/2006/relationships/slide" Target="slides/slide140.xml"/><Relationship Id="rId184" Type="http://schemas.openxmlformats.org/officeDocument/2006/relationships/slide" Target="slides/slide182.xml"/><Relationship Id="rId251" Type="http://schemas.openxmlformats.org/officeDocument/2006/relationships/slide" Target="slides/slide24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1881-D2A2-D8C9-9111-189001479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6C4AAD-0F34-12EF-7D4C-E316FE8EC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286E6-F1EB-CA29-02C2-367D990F0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35CE4-B5D5-7FBC-E377-8F72BDCD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5A203-9A14-B2B4-BB3F-67E3E6B3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D65EC7-4A76-7F27-2691-E448B0522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3BC49D-0166-2A3A-958A-F5C51F80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550E85-36CE-6300-3F45-0F809CBC5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D4D01B-C2AF-55A4-6E96-9CE8C86F5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BF39745-ADA1-3991-EA31-DB2C4CF352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5DB90D-C471-8418-3BAC-2EE808E02ABC}"/>
              </a:ext>
            </a:extLst>
          </p:cNvPr>
          <p:cNvSpPr/>
          <p:nvPr userDrawn="1"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</p:spTree>
    <p:extLst>
      <p:ext uri="{BB962C8B-B14F-4D97-AF65-F5344CB8AC3E}">
        <p14:creationId xmlns:p14="http://schemas.microsoft.com/office/powerpoint/2010/main" val="2464735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5A1-9005-1C05-5FF7-2D5C8E70B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E9C1A5-A85F-6536-24E8-76E37C9F4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26BB2-F2D4-6EF2-1B50-EFC0C8FC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BC250-69E4-B8E7-0432-AE704A5A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476A1-33FF-3A7C-829B-8AA1410C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50536B-46DF-25CF-6D37-44A10473E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E0E26-1E6C-7C26-98F9-81F44D7B0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A9480-5B45-EE94-3CB1-4C99D721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846B-70E7-1C8E-C60B-9076EB9EA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B16C2-BD09-68C8-C106-CF13F4B35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87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3824F-80D7-FD28-7751-A5C284F18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1BF5B8-5401-97FF-2BA2-EC859661A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D7FC6-FA30-226E-D2B0-7039799A4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600CB-646F-F154-EA2E-380036B7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B9998-E368-40BA-68D7-900B7CF9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65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A390C-3340-4611-6193-E65522664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07DEC-A194-6E3F-A920-540A992A6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967FB-145B-E6E2-4AD5-F71029BC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329C4-5A5C-EDA5-9F80-8806FD76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52558-89F7-F5C9-AFE8-05B45F76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59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280F0-500E-7E24-18F3-D09AD81FB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42CEB-2A3F-23D9-2776-8534CAEBD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75B37-F8C6-724F-6E58-A4E18972E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29F1A-6EE1-17D9-084F-B9E5C77A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812D6-DD36-07A0-7DB2-71EF4FF9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10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128E-F4AC-B564-2575-4953326F2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E6DF6-54AD-C0C2-55BD-E09347761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8E357-78DD-42A2-816A-88BF86556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1787A-1C2B-1E99-24DB-EB97378B9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E1E1E-5F69-C1F0-7C70-A961377BE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C2574-6FB0-36A5-B58A-4AFDF9169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96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D65C-BD6F-E782-821A-6B3DD955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58503-45D3-5B03-9F36-8D69C2AB6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8F5FD-E0ED-BA82-BD00-75D9C9A46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CCC9E-2F04-C2D1-4489-27F9EEF5C4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0BEF2D-0FBD-532C-14B1-07F7BCF52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F9A28F-FA7C-6671-55E5-6C856F6F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158C66-0635-BC22-F995-05AF5602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C152FE-D44C-B745-C3C0-909D6C4B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7DC1-F4D0-D99D-DD37-5F7D20E5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A3DD0-9A8B-DD91-ACC5-7C79391A0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2B395-E74E-474C-313C-A2CA01CF7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D703D-80DB-2271-9C0E-03C97407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2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548CD-8B5B-56D8-B74A-514DC5672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485FE-1694-D889-D6C3-AB04C5D9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E8F43-5651-AF72-4D10-A6B874FE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17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D6CF2-168B-C0BD-19A9-DD546CAB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D1914-24D1-22A6-DF5D-7CD53F50B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CAA8-A9BC-98B9-1824-8D722CD3B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4D3FF-45B9-2D93-9046-1D32EAB0E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1D449-DDFB-A047-F2B6-EC0755EA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1B75D-AB54-C70C-FC43-7390B369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8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B3A46-45F5-3609-29F1-40C35270B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639A6-7C6F-443A-050A-66FD79AA0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3C998-1975-6A51-0D10-21200A40B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F6725-3B19-4359-AC61-E6264C4F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687E3-7047-F2F0-891E-A870C7C2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41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5009-00EA-641E-029C-BFAA3F503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0D53C8-613D-8EE3-3F8F-C5E997E42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ED58F-E433-D44A-4198-4D07BD64F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9548-FE2F-1EAC-77F1-931728154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A33EF-0026-0B07-6E09-5822BA9B8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4AFB1-9B56-2762-259A-F8B17D6E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68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7573C-3615-4443-B740-B56CDF05F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8FDD9-65C7-C85D-901D-F15AD927F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7D71D-A44C-6E08-3FE6-B3B6C435C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31F83-8440-7907-6932-B33D2CB1E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050BA-CFA7-6475-2F27-4A22C2B4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6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8F9BC8-1E91-4E19-B362-61CB46C5BD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B5584-2674-BFD2-DFF2-970F22121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C79-C3DC-A2A4-DBBD-A333F1570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2968F-5BED-E64F-8379-8072040A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3663-C36F-B90F-3A55-0152368E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0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0039-F024-96F9-32F8-12DE16126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06871-7A69-054C-EAD8-718A6BFA5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52484-15C7-60C9-91E2-02BBDD6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7ACA2-0027-4679-E9E2-481B60CF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0CC77-7127-1971-A784-14273D44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2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BB1CB-5EFE-C156-A175-F9063B1D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2201A-381D-33B5-CF86-42CDFD74F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59B85-131D-71E6-EACF-CF1D9C92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D08BC-0B38-0EF8-36C8-92F50ABC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6450A-A70B-1BF0-57A3-916AADAC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777D8-9607-1859-35BE-2E15110E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FBC1-9B0B-A52C-B137-1015E2844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FBF6F-FF6E-2D81-52A4-DA1FDBD20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4D8C1-9794-343A-EC7E-D75546121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2C174-120B-A035-96CF-D65D35798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54B16E-46A8-7D37-A895-8C50A64A9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2FDC55-C5B7-56DF-011F-BEFF598B2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C0372-4DE3-A404-9E25-287BE7CB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21416A-58FF-6A68-CE51-03A2AAE4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8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BFBAE-C74C-7A60-471E-696D8E813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245126-C7DF-6A9D-EE3C-9E99C6BF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71CDD-DCB4-D68F-B7D9-12D77C94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0F644-16F6-E431-A4D1-D5A33D5F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1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AF0B71-E26B-78FB-01AF-6EDA67B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673EA-783D-19E6-D090-736753EF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EF067-D88F-1592-0DB4-B079EABB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0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09DC6-B76D-B6F8-A193-1EC15A38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DA559-EF90-6576-8815-568E87312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71694-9597-A1E5-1ABA-A809C6EBA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25E6F-717E-FA76-18AE-41C6F160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AFDB7-0BE1-3F5E-B757-3115230CA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16E2F-A8AF-1B9C-0079-F1DC348DB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6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206C-4A8D-AA28-83F1-9B63393C5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0B4F6D-3DA1-3465-8556-4FCA67BEEE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2D11A-DE6F-C9D2-9BAE-4A7734814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2E3CC-3FB9-4144-B92F-205132BE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EC30D-F37C-7667-AD5D-ACC7C65F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230FF-A6FE-1131-F7E8-6D016921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84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7F0C28-F836-09B0-603B-338D388B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7AE14-A910-60CF-852F-C54E35420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D6707-64D3-CF13-D456-1CF105DDC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DC7BBD-24ED-4FCB-A654-48DB8E275CB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24097-A3AF-CF17-27B2-242C93D93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39C2A-3503-3405-9655-8BA3FBAD3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7CA7FC-CB76-46B2-AAE5-CC6158C75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8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3319D-9054-8B3C-54A2-6E5DE07A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9FCDF-8804-09EF-CBDD-3907414E7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AB02E-A76E-C224-5916-2A930B6A8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39F28B-1835-463A-945D-C7474CFE281A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6675A-A72B-17CD-3A41-63B600DD2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6E454-846E-DE30-D90D-BB2A31896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45823D-BA3D-4216-87D8-7B4D9D83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9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FBECE5E-8D62-65D6-467E-0D8D3D6F9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CB9DA8-D1ED-1626-C19D-3074C00A84C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14" name="Picture 13" descr="A person with long black hair and a pearl necklace&#10;&#10;AI-generated content may be incorrect.">
            <a:extLst>
              <a:ext uri="{FF2B5EF4-FFF2-40B4-BE49-F238E27FC236}">
                <a16:creationId xmlns:a16="http://schemas.microsoft.com/office/drawing/2014/main" id="{8FA7A1A1-6EAF-D031-1C06-EF0E0893B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2" y="417583"/>
            <a:ext cx="3812423" cy="47655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598C74-B0A8-B71C-C300-9FAB796A5034}"/>
              </a:ext>
            </a:extLst>
          </p:cNvPr>
          <p:cNvSpPr txBox="1"/>
          <p:nvPr/>
        </p:nvSpPr>
        <p:spPr>
          <a:xfrm>
            <a:off x="640080" y="5334186"/>
            <a:ext cx="48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Neve’ah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Able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2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9F5E2-7D87-8944-400D-08CA27F93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450A32B-9AF4-E619-B657-D45307D96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5311FB-4A01-18A5-E74A-FD23FC7BF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384D69-7510-A61C-ED42-5659878C0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7FF082-1F53-A40E-EA31-30D9105FC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858BC3F-6C2E-A113-5CB7-4AB4D7A89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83EB32-37CD-C14F-FF91-DC38725E052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2DC38-9A34-B261-016E-201878F4B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14404-B939-1D4B-B3D8-BAFD11FA3D7C}"/>
              </a:ext>
            </a:extLst>
          </p:cNvPr>
          <p:cNvSpPr txBox="1"/>
          <p:nvPr/>
        </p:nvSpPr>
        <p:spPr>
          <a:xfrm>
            <a:off x="-4624" y="5359391"/>
            <a:ext cx="6100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Margaret Anyanwu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6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97B59-E68A-9D8D-D71D-728ED8D1A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CAFDDB3-EFA8-FF37-FF9F-C93B382EF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F3FCCA-0BCE-6CF2-0BDE-F81DEAA27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EF390D-39E5-13BC-83F8-7F78E16E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833FCB-593E-5AA4-15AA-E90261AC2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89C4A0D-F899-67E1-75CE-A246FF6F6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E23FC6-EDC7-67EF-D802-299D7CDE95C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661BC-FD37-E9A3-09E1-FA35E6E2A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5460B7-6704-BC51-D20A-92F0E7F55E6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Alysse Guano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6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28486-0199-5856-EF0A-15C457A6C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83B577C-00E8-5B36-BCAA-CAC63DF1A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6CB3F7-C825-B74F-C219-3F37671B4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8F738B-8824-269F-3F68-A59A3D809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ABD309-A5C0-4034-6108-5E0052D07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561B24B-702E-9C91-3085-638A26D1C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DAAB96-E0CF-7506-D966-19FB3F0325E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C63F2-A765-296B-89A0-C38A3DE12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4A1447-337B-BC53-626E-1CBDAB3C9B1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Nairobi Guines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96627-D5DF-0B15-4425-EBFC4F9B1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A4900FA-7738-40F8-D87E-1B69D59D5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6663E5-0533-0C78-40AA-398A1B840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7AE3E-62D1-78EB-8C05-29C1C4FED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E2EB11-490B-61BB-A13C-55B121126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C41F705-7F6A-0AF0-6494-B1DD24CA7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4E89AD-2701-7633-9018-F1A97D7BC12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40BA1-1338-9E33-44B4-CE3CB5F6D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215A8C-FA63-EFB1-0432-CA9F9FF21BF7}"/>
              </a:ext>
            </a:extLst>
          </p:cNvPr>
          <p:cNvSpPr txBox="1"/>
          <p:nvPr/>
        </p:nvSpPr>
        <p:spPr>
          <a:xfrm>
            <a:off x="300038" y="5334186"/>
            <a:ext cx="554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Gabrielle Guyton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18A55-60FC-DFD0-0757-3FCEA968C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FB044C2-FE97-1DC0-348D-796501831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B01E82-8420-0401-5D0C-D0B6B22F0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226A9A-7783-D3EA-7167-7E21FBB6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C76BD7-63EB-002E-FA5D-DCBD00F1D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9E1F058-02B3-66D1-D4D7-56B608133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8F40BA-CE15-07C2-F1E0-A7499E94AE2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404B5-84D1-62AF-F4B8-F850AB366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6616AF-D648-9E99-16D2-4F5381DAA38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Addysan Hall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60BAD-D38F-D7E3-38ED-C082AF11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19FC15-9C5A-C201-E25F-8E833BE24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9AA73F-6DC8-0BB8-2C65-B191FB01A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6890CF-9AEF-D4C4-7810-6EA5B1779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47033A-C1FF-E74E-9A04-B3C255108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01D3BDA-9620-A06A-A059-50757B120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4B31FA-39C4-C3AA-85C6-C6E99D3F04B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15541-B28A-D815-5B55-65A680308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63945-66D2-16FF-1142-66C99EF5C23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Yassin Hamada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1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08C7B-D025-3331-E5A3-F47C4B4EB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044A5C2-1FC0-4C38-F588-A0C40CCE2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5699C4-9CB8-B30D-428A-8F8D26CB7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6C30AC-D1FC-4843-500D-19F07E73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5701FE-6624-0CDC-6692-85D132FC5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1B04ADB-FC35-1090-7ED5-53B3C1CC7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2B909F-7786-D7E4-D7FA-B88B209A6F9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213E72-45BD-486A-CB48-392DCDFD2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0997D-3B50-1056-2DBF-3654DBF70BCD}"/>
              </a:ext>
            </a:extLst>
          </p:cNvPr>
          <p:cNvSpPr txBox="1"/>
          <p:nvPr/>
        </p:nvSpPr>
        <p:spPr>
          <a:xfrm>
            <a:off x="571500" y="5334186"/>
            <a:ext cx="5086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Jaelyn Harding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E57CC-2749-BBCD-955B-DCCB82AEE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F26C24-6205-5DFF-CB63-91E5F93E8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9834B6-7CC0-D7D3-BA7D-E0B69343E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66D252-842E-41EC-A422-91EFA68DC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34E4C4-7553-52C9-0220-5A54080EB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48083F7-122D-10F1-F847-4A1B615CA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E91829-2CDB-B31E-E2BF-2ACD5D1F983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E2789-1950-11CC-759C-005F7C9BB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1E5629-D80B-C5EC-93F9-AFB545540C1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Aniyah Harris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06D1B-5854-F064-9938-0FFF71319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3BCF870-39F5-BFD7-1575-8F280EA0B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AC2B60-75DC-2436-219B-A32798A33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E94833-DE76-5A0A-B5D2-A96276C63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F4359E-1577-1AE9-EC9E-D545FDEC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535B009-600E-E193-9BBA-DECD1DA99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D89614-861A-BF16-58CF-CE114FF4B3F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14080-610A-ECB6-7AAD-4FF75BEE3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7FCFC4-267C-A6B2-EE40-1F3083006F8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Aidyn Haws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3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45AA7-B2A0-E89E-5831-72AEF97AA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2DF7616-9F87-78F9-DEC0-19C0C3EB8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F7E7C1-C611-C271-166F-9FEDCF12E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C6517D-D043-6C1A-90FC-ED5514FE2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F00259-6702-2756-B603-44A09211B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63F904B-311F-1A40-2E62-EB44EFF2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84F0B6-8214-C130-FDAF-F96EE38851A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358DE-7600-842E-1B11-A0DB99423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8E7E11-BB39-EAC8-09F4-855FBAF09EA3}"/>
              </a:ext>
            </a:extLst>
          </p:cNvPr>
          <p:cNvSpPr txBox="1"/>
          <p:nvPr/>
        </p:nvSpPr>
        <p:spPr>
          <a:xfrm>
            <a:off x="257175" y="5334186"/>
            <a:ext cx="5600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Wyatt Hendricks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5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38348-0C57-668B-E8F0-B615B0D04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C6D32D0-31C4-73D7-2229-8F9FD9E67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E9A7DA-CF9E-094E-1490-FF9421E07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ADE60D-206D-8C26-B0B3-80EA00C9F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B9715D-267D-592B-24ED-1E21B7B40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BB1A122-2268-EB22-4B69-203275C42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B70472-CA93-C73E-6622-824C9F067EA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4A108-4D3D-3F80-628F-801B4B328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27FF63-A59B-E7E0-489A-38EBAA968D47}"/>
              </a:ext>
            </a:extLst>
          </p:cNvPr>
          <p:cNvSpPr txBox="1"/>
          <p:nvPr/>
        </p:nvSpPr>
        <p:spPr>
          <a:xfrm>
            <a:off x="0" y="533418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Emelinda Hernandez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531D3-2C65-51AB-5F6D-A6CCAF860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913FDE2-3A21-FB52-4A02-10353CFD2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E0A91B-9320-2633-B029-E5DA9913F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9971C9-0AD6-7DBC-BCCE-64520BB67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6EBE41-7D0A-CE5B-B4EC-81E5ABB79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BE9E4C7-CAF9-2565-05CF-F607C7D70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BDB1A6-5D45-5A13-9F6B-D53CFE2F943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D22AB-D9F5-2F24-D7C1-C516ED7D9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19088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442806-6969-33FE-F59B-C11EC354C5B4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Megan Armstrong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2CA9B-3879-CA52-D33B-30E04A66D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6505F97-F1B5-A2EB-BDD1-0A0EBCF43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4DE300-E9C7-9FB8-2C9D-2BD4BC1D1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F19C0B-4F23-3943-6A66-5DBC8468A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8221DC-C34E-652D-88C5-BA065D427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59DE8E9-DA46-41E4-9572-1C76440F4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DAF07E-0798-5838-20BD-B5304E97896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99EC0-FD68-30D9-217A-6E01C53CE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7F69D6-5D6F-B6F8-CF48-10DF3A1829D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Ashton Herrin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EE3E8-F4AB-D8EE-541A-B0EA3D36C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B62D1C3-E705-7AEE-1842-70217F7A9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782BED-CA8F-4B45-A7D2-12A243E57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4686CD-92B7-E920-7E22-D5D579729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B8950D-8261-F86B-2C61-8F494EAB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D3D484B-F84F-2C6A-7053-1DE782B69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7DE456-ABDD-9FA5-E172-7F0A10D427F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9FBFD-FBA9-DF4C-9E02-A9E18E40F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200CD-99ED-5E53-C6BB-053747AEC00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Kamari Hicks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0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A7C8D-32CB-8538-71E9-D61E2408F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D666A02-F03F-92C7-E399-57598E702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F51C9B-2CF9-8748-7F23-7638BEE00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5B8BFB-0BB6-FF62-B53D-21F40E088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0A37F0-3EA1-EE64-7B35-6D6A735FD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57184E6-CDA3-8022-73E3-FB5AC3BCB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67CC83-4DB6-251B-1D1A-A7C1CDB5F64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554CF-3AFD-FBB3-1C5F-A310516A7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1F51E5-DFAC-F9AA-B0B0-03B952F2A0D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Lillian Hite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4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E777D-476B-34D6-0962-717327D29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A84F268-CB58-24A1-DE54-D74CEBDEC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1BADBF-C78F-CDA9-5A04-77F30635D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855BCC-170B-1DC6-4D74-02ADCE31F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81ECE9-D0A4-7459-524B-08072F1AA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616F4CE-6D17-038F-E93D-2F17724B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328D24-13F4-3A82-FDB5-1FD86109BA8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3C78C-B37D-B417-9247-297102119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BCBBF-7ACF-2422-D98D-DA67BA40EA6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Landon Hobbs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389EB-4544-1752-7166-35D3CD57B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AC744D-67D0-D40E-82BB-9D6AFE829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520B17-7657-D8C6-86B3-96849FB34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2CEC73-9E4E-5F18-EFE8-32224CCAA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D13C7B-C4AF-23D6-8033-39185448E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D2993D9-0AE0-DE88-4345-2B848869A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4977AA-15DF-DA2E-C108-A83E20659C3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CA307-C7EF-184A-3655-437067BF1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C5E386-B0CF-925E-CA1A-5F096A7E2F6F}"/>
              </a:ext>
            </a:extLst>
          </p:cNvPr>
          <p:cNvSpPr txBox="1"/>
          <p:nvPr/>
        </p:nvSpPr>
        <p:spPr>
          <a:xfrm>
            <a:off x="271463" y="5334186"/>
            <a:ext cx="5529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Stephen Holcombe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75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306DC-DBC8-192E-1165-9D6A6A696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D5CFC0F-AB06-2B90-A82C-49F3A7853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928D1B-EE7E-D9E9-0670-CCC8BA417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6968AA-A0DF-779F-17B4-0774CE200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7F2128-96D1-E36B-51F8-45FDB687D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D5D180B-7F12-E276-C641-622613603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2BD29A-7B05-B211-B9EC-5390D78448D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189E2-A5DD-5955-FF2B-8FC562482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7274CE-937E-AED9-3E39-96A8819573B7}"/>
              </a:ext>
            </a:extLst>
          </p:cNvPr>
          <p:cNvSpPr txBox="1"/>
          <p:nvPr/>
        </p:nvSpPr>
        <p:spPr>
          <a:xfrm>
            <a:off x="571499" y="5334186"/>
            <a:ext cx="5186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Elijah Holliday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D864E-A931-594C-74FF-D15EDF6E5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73AD65-CE1C-DD1F-820A-A76E5466D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62CECA-C86B-36F7-2294-5DA4359C8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4B6690-6633-C5B3-8B3B-C1CD03194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F13DC0-B4FD-C83F-C662-2EB8E2F1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817AD2A-05E5-E0C7-91E8-B557A73F8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02219E-40F3-B4BB-A946-B5B6189F64B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5AC5A-9595-C271-DC61-59743D34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E9993C-AB62-4DCA-0674-B784D1E73897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Kahmill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Holliday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320F4-2A39-0F3A-EB44-8B335D4D9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8D3552A-0773-5460-0205-786A57D00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C8F323-59B1-6B36-8E8D-2B5E35AAA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5BB5D6-3FF7-F059-8DD4-3A671CFB3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A87EE5-2D38-163E-C30C-1CEA0F5A1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5C06CE4-DCBD-D500-315B-B725609D2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4652E1-2A12-6976-0B22-3535D143961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77A329-7AAA-2146-7E6A-1CA299381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E7A8C-CAFF-7F2E-587A-32C5F2652E5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Kaylee Holmes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0469F-F70B-D1DD-D8B2-768B1A930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04152B5-10A9-8C9C-EB49-7D2FADF4A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EC76A0-516C-0077-56E8-A1AF77D37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078A45-71C9-A04E-7DDC-46CD1D109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84F796-714E-7A74-B1DB-1EF74455C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2F7EE51-D848-8D38-50F4-BFFC2BCA0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914B27-B375-B395-811D-683DE582DC04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416C5-A4C6-67C4-7AD3-EC1765952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0296F-FD00-665C-98C0-16FD84EA5BE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Riley Hopkins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A3EA8-A5CE-ED85-CA3B-A17E96391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73703B3-3F4A-A646-E624-F1606ED5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C5C61B-3F0C-D347-D78E-5BD529BB3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8B8E31-5C4E-7A94-8745-5CB3CE1C8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B88F10-22AF-42D1-5C63-80E0527F2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6BDAF5C-5C65-5A0F-C3CB-F886B8AF9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C40324-7334-5C86-C751-B2FAEA3CA3D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EA0B1-A615-983E-3AB0-C621BB41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D12BE7-DB38-4D9B-1323-ED980154148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Joseph House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45EB-8085-C574-17F8-CAF9766F4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EF38642-3180-13B4-50BE-2A4C3D087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A106DF-24C7-A177-8821-DD9D98AB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079F2E-C5C8-69F1-EF87-028846200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D910CA-E480-E003-04F7-24BFB953D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2CA2205-7FCF-3A3C-D592-651E1BD5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49FB83-E984-5EC0-6659-0570786EFC0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94FE5-7D26-6E57-37AA-61BDC9664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19088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2C3CE7-AF48-6ACF-B905-BFD53413587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Alexis Austin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792F4-4FFE-74C2-BD11-101B359B9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EFC8736-13EB-9D5C-61DE-3D4FC0071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41D999-EE01-17CE-5BC0-C562FA17C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2C538C-84E1-233A-F033-2DF5548AD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BCFDBF-6A71-AF12-97DB-AC9B1286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533C12F-0E1B-C169-B694-C77822144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602B4E-DD35-2156-04EF-7F922B5ABEC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4C235-6F83-FF38-7C7C-3B232B19F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8B48B1-9A35-0EBA-B181-F62BFD4A764F}"/>
              </a:ext>
            </a:extLst>
          </p:cNvPr>
          <p:cNvSpPr txBox="1"/>
          <p:nvPr/>
        </p:nvSpPr>
        <p:spPr>
          <a:xfrm>
            <a:off x="457200" y="5334186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Michael Howell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12177-7AE8-CFD9-DFBF-A3E914773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DB8E331-7C57-87F8-3712-0F9BA4E3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0F798C-CF6E-9658-77EE-8C0FEA0A8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AB2187-E536-E7C2-479D-B84AAA787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C41C9E-30CD-9640-593A-C46E6A2D9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1208281-DCF7-01F7-429B-1E2190E0A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C65149-9E53-7D18-C811-C2FD1607A1B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ED35D-4B3D-D767-B544-B3C98C86C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1FDB14-78AB-7B10-6808-3B8E0090891A}"/>
              </a:ext>
            </a:extLst>
          </p:cNvPr>
          <p:cNvSpPr txBox="1"/>
          <p:nvPr/>
        </p:nvSpPr>
        <p:spPr>
          <a:xfrm>
            <a:off x="471487" y="5334186"/>
            <a:ext cx="5514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Aubrey Hulsey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1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2C9B0-2066-B5CC-513C-C8AAA7D0E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3B7FCA0-349F-84C9-FAA7-866C4793E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5B16A2-0658-0338-4F20-CCF7BBC8F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E90BEB-3087-DA76-A6F4-98818AB47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21784D-5B6D-168C-E68E-EE143CAFC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E2E0474-133F-0620-542B-5BA033166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CDC0E9-556F-E6E2-38B0-C46396A801C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16C4E-B0EE-4CD5-8997-EBA29C764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D8668A-FF4D-F708-1B13-FDBC53FF5BAC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Grancer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Hutchings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9FF4D-6895-2A69-C4E4-4203A18C6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2F09C38-AC00-D73C-B3F5-786FBC119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2AA16C-9887-6E94-4C0A-71211A12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882ABD-C9BE-ACE8-3B9B-0867EBD17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E6C796-A78E-ED1A-1364-8A626D3B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DF1B58C-0FAC-E988-EAA3-D70AEDDA6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6415A1-6E33-B38F-34B4-7CDF6968B56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F7DB0-0A64-68CE-CFF5-57E2E3F02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BA0E-EA21-D4DC-493D-9C6754E8EB83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Grayson Hutchings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2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433DB-2D86-2BA7-8587-C9A6DB5E0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CBF1BE3-49FD-D8BA-1160-1D26D328C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0533A5-F8EC-FB55-1957-7FFE96BC2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CF32A4-010A-07AE-D36C-8AE11342A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8670C2-CD61-E380-D963-0657344B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46F5B96-57C4-D5A6-8A0A-7A54CB7EB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06D697-51BD-7DD6-4077-6CE0936A232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B926F-EED3-CC7A-238E-1BF45B088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E2329E-C196-A0CC-EE6B-ACB153EC21B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Danielle Irvin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7BC9D-19BE-AE57-BFB3-FB738DABE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3C50D46-BBFB-8869-0BED-F103D666A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2AC5B9-5A3F-1D11-A28D-73F8A2EBC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814B10-AC3E-06D6-6C43-9710730E5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B8E151-0A4C-236F-0C65-2483605A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C8AD86A-551C-86A9-9C04-E270BFA82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CA1882-245A-5F1F-A665-ADF78E24C93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9E805-6777-13AF-D754-FE4127290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EAC5E-F6CE-0EA6-7B1F-AFA3DC37C024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Carrington Jack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30A41-ADA8-B336-DFF5-8CF1AAD25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9E8C0D0-3623-7496-4EAB-9C9DB0F65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C78483-33D8-FF98-532D-9D37B2E6B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DDC8D7-6622-3386-4AC7-97B7FC642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883512-CE3E-2BD6-D5DA-AB1B3DB04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6C34A8C-8EB3-8449-E93B-E68CEAF35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26B4B8-D51C-6C46-8B85-79A4895B82F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53199-85DC-1A57-1260-6E00CAD87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FB961-9A5B-22CC-D7DF-1C34B0EBB28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Bella Jacobs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5EA4B-8386-47EE-1F18-BBD5AA1C0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6414A24-477F-5F34-4140-B0FD2530F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FE45E4-3674-6406-902B-6B5B962CB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41EFFB-17D7-93AA-86C6-7AE8E4C00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020478-E90A-34A9-151F-226362399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B74DE92-25F2-472A-45D4-6B29A2113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982644-BBF4-EF5F-7E6A-56B5EBB70F3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082EE-45A9-81FB-49F0-184EAA6EB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C24144-6C93-20F7-AEE3-62F794931C9B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Hassanatou Jallow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21343-790E-498F-D983-0EBFD6A7E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44268CE-95F4-BA5C-122E-1703041EA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D8C965-F28D-5389-8E11-FB8DCCE93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7B85B5-070C-F32D-D416-1042DBB59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DA75FD-09D2-9B07-0939-CD6A9126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B378F66-EF9C-D440-0C85-633E01C3A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4444D4-FB14-73F9-A0AE-F6A60B216C1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39165-BE34-5F8F-B69B-15ADB1CA0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05DDF5-9819-4E58-42FD-A21FE21B8D5D}"/>
              </a:ext>
            </a:extLst>
          </p:cNvPr>
          <p:cNvSpPr txBox="1"/>
          <p:nvPr/>
        </p:nvSpPr>
        <p:spPr>
          <a:xfrm>
            <a:off x="342900" y="5334186"/>
            <a:ext cx="5753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Keen-Yean James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7CC8F-FF77-6D9E-3277-CD9288FE5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7334898-AF49-3D81-E42A-0F22C12AF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14F0A-62DA-4B01-5FBF-67B8B2F45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8F2507-441B-C785-2690-BB216EDA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697717-066C-CDC3-FAA9-BA809FDEF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9EAB5F4-0CD9-1D84-E1A4-8A1F3B573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6D59DB-192A-A613-A8B6-42275D48AC2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54740-88B1-9CDC-9B0D-53EFFC1AE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C9FE4D-EC6A-0A01-637F-9B8C9EBB4EA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Chelsea James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8870C-2DE0-A363-C667-F8B0E2417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CC6B9F1-F155-F592-0D27-3AE343ADB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DDA9AD-DC3C-ABB3-E135-7538BDAEC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FDDDF3-BB48-62D1-7529-85FDE8306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939249-A27C-7398-86C7-896B12D51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C43E437-43F0-67E5-77D8-A70EB3482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75517A-88DF-CFE2-775C-06B65105829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5F736-ECE3-2322-8564-F1996F036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19088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74599-57AE-9482-C9ED-19764447FC8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Melina Austin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2BF33-4C54-B389-9D4D-95F56C90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2430E72-2039-65E0-1583-13C3843A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EB3BB9-4C73-F6A6-9F37-F9BABFBF2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5C814-E6CC-D3D6-9233-1E3DFA958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15ACD4-A1A2-037F-C203-7ED2A2F29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69AF992-002F-D37A-659F-62F590949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093B86-91B3-D4D5-ED80-ACEAB8B5846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2B458-C4FF-3A0D-D492-E76974AFC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D22120-D22E-8473-E379-6AB48C02187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Gracie Johnson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5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20E47-1F19-7F2A-1EC3-8D97CD64C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B00BEFA-4F65-0C99-F856-405087F7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9B29DF-2DC5-C587-8D09-C2C07E352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288A0A-64B9-E6E7-DDB9-B6149705E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867B64-BB43-1CF4-EEC7-BDE074A80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1F6C0C5-7388-EA13-3AA9-539E55758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612CA2-95BF-B02E-E274-C62E0389876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7CF90-2A80-291D-CDC2-5524C15C1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9A6945-4FE8-8897-F67E-314B5F77F29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Morgan Johnson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85A5F-5721-87A1-E7B4-EEBF2B2E1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D47A4E8-69D4-7AC8-1B59-FE1D80926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7003A3-10D3-3577-87A7-33876140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78CF3F-17BC-B810-1864-F5CAC36F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7D1B63-E6D8-D3D1-B257-1616938D3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3E634A7-BDFD-AA0A-FFB5-2DDDA2211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8F6A4C-9EC0-905F-B1DF-A4FB64F1F0E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5DA0D-920B-8C24-BC93-81468A1C7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286E4-1C86-5D4C-EFA3-70094A39390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Taylor Jordan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9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B9E5-8572-97E1-8C3F-F444C4196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8B75766-3859-F2C6-9131-F4BA69351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15BE9F-D39E-DD7C-DD7F-6C31FCFAB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7F624D-DFEC-3EC4-7679-55E4ED4BC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2FC57A-0A8F-54D7-11F1-6F24FCEA4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26CEE0F-6DCD-D4E8-9C70-B3FC4C427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BADECB-DC80-EB91-B9D1-4555AE048CD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CC961-C24D-753C-004C-66B03704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CBD5E-6C29-DB38-E2FA-9DAD97E3029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Lauren Joshua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EB7C1-B80C-CEC0-4224-19C71FCCC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92DB7E5-A62D-74E1-6CDB-8A9526DBC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F963F8-BC01-A8A7-F2F3-27130B262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F5BA8E-CAD8-33C2-B959-ECC1153A0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CFA865-7C2C-871E-DBA4-4544C3CA4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6B54E6B-AEB1-7271-8483-63B53A688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4A90CF-EA6B-5996-4B0C-1098E9AF88A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F66DC-5977-26F2-A580-3CB87C473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6F0996-02B7-7B48-EE37-A717A63B8B6C}"/>
              </a:ext>
            </a:extLst>
          </p:cNvPr>
          <p:cNvSpPr txBox="1"/>
          <p:nvPr/>
        </p:nvSpPr>
        <p:spPr>
          <a:xfrm>
            <a:off x="257175" y="5334186"/>
            <a:ext cx="5838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Cristopher Juarez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AC399-39AC-107F-223D-B731FC6CA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06B21B2-C005-F9C9-F61A-DB5A8CAEB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B3517C-FEF0-ED0C-F722-62720415C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8F59C5-84DF-440D-407D-899AC51D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876AD1-A564-A606-3B5A-9C927C931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24B3EE9-A307-3447-2893-CB96318B2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817838-542C-AA8D-5D73-7BD72E3C213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38A2A-00DA-2BB1-66E8-AEBDDAF76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5C1B2-30C9-F27B-BF32-27A2DC93EA8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Annalee Keener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9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57A53-933D-44BB-104D-61AECBBFE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70B8EDF-68B8-9124-67B8-DC29CD7E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5809B7-F0B1-8550-40A4-90985741F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1EE0BC-38B8-3BCD-5A47-77951771E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D2D5DC-24AF-BFE4-8FB6-E7EF25CE2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EA72862-7E61-AE36-1473-8043E2F69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2D729F-9165-F53B-09F8-B8AC8FE3F37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1596B-637F-15AA-AB3A-0B47668B6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4ACA2-3DE9-DE53-2E89-D930585B9E1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Dalton Kendrick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4E6B6-B722-9E07-5843-111D2FA75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98F7485-CBBC-381A-8BEA-81454A744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A95D12-DD64-86BE-A630-8E1CB2E05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D6C38B1-4929-C8B0-9CD9-27100E353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5F2F7E-1B2D-E774-5710-8F3640ECB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4C18AE2-CF3F-F627-FE2F-AEF6F1A7E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D0A100-AA72-2FB7-74C7-F43063CF430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99FEE-10AC-02C6-5E21-96B0305F7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7A56A6-81CA-30B0-969C-6A9FD2CED964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Shelby Kendrick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3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9BE5-C41F-5A32-4D56-D50955B3E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4D4B581-628F-3963-8332-556ED1A06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8AF603-6ACD-170C-F374-EA7EDB906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5858BF-10F7-7063-FE7C-0C6889847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F3680C-E457-806A-BA2C-44B64B6D1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4B863CD-C11F-3E45-DD49-F4313E7E0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34FF29-6B6F-6C63-0B8D-834548234544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27E9A-236D-8027-BBF0-8C91E644C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C09A16-4073-3ABD-8ED2-0EDCC7618B6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Emma Kennedy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8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DB718-9F94-74C9-830F-CD790B48D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AC68B92-390D-95F4-2425-8FFDCDFA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94475A-B272-CE8E-FFEE-6D1A5BED2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FC6996-D4E3-1B6D-52F4-C49AC2ABA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40C9AC-4D43-3A40-593B-E321F0412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5CEAB68-2C93-77B3-04A9-3C1584D4E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0F162D-EE12-91C1-95EE-1E5A057FC52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DFF1D-4513-128A-20F7-4DED4CDB4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6C2601-98DE-178F-E342-88B2B140776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Franklin Kirk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92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0909E-90E4-C6BD-F4F1-58C0831A2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71FFB4C-5884-B76B-7E61-4776ED5BD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7F9C16-2AB6-0BA2-CB9F-E685135A1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E7D36A-31A4-958E-E2BD-15F33049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12568F-335B-A03F-D844-77B9800E6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FB56D45-7CCB-44C5-41B3-47C389487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5A5025-392A-3774-F2EA-B8ADE67FC55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7520D-C8F8-4EE4-EBF0-ADAB638DB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19088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AADEB2-48EC-AC16-E07E-C511B0638FB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Michael Baker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AAEC3-8CB2-41A3-D61D-A4489A380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8070D-0027-F664-EA8D-7D45D3BD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24B64F-B1E5-8040-142E-38A2D1914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C8309C-DB22-D9C3-3B0D-7FE8D9D56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A9E998-C427-9745-5E40-6ADE128C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BEE36E7-CA00-A86E-6A73-B7D2F48E1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E2E4C0-1D4E-E9B5-7004-93D84AA9999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19576-F021-7886-2B8C-37365AEDB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462A90-D240-15C4-E52B-1D749AE3455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Chelsea Knox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80CB7-424E-C6CD-811E-BC70008EA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1D486A1-2C49-4A45-2A43-03FE7816F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A44D5C-D130-C0E8-42E0-8BAB82D06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6F9814-011F-3A65-72AA-A23F52602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34EDA4-611B-47DB-50BD-34E794081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FB4D44D-734C-5B9D-3831-B9B207AC4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8DF026-A9D8-FFE6-20A9-33EAF84DD50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1F93A-75C9-6B8E-77AD-D544E5B37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3DB35-7229-8996-8ED2-3847A664540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Logan </a:t>
            </a:r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Kolenky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4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B264A-901A-A186-AC42-93033529D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327D1F-06A5-73AA-96ED-89EA89451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DF9B55-5615-F392-B434-7263DD749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DBF3DE-A7A3-37FB-9762-8CC1807B4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E17288-2BB7-2A74-17D8-0A215D4C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AEE142A-8F5A-E7DC-7493-DA730468F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8807C8-970F-DC00-8FBE-41AAC59A0BA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E11BF-15AE-5D81-F581-E2D7AE5B9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C2FB00-DE10-AB87-883C-86FC4850300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Ethan Kost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9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F0D69-F035-5175-A23D-2BB60E723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1AF919D-8EFC-7702-1EB5-07B9875CE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BE0509-E5F2-F9D8-1476-F6275F20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2C6AA4-E607-A49B-9C0A-F280930A6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BB1A60-28C6-7537-BA2A-5F8DDF80C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B1E92B0-DCD5-C3AB-068F-8D5B95D00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31B6B9-3AF7-DC69-A7B1-3D42D12BBE3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D8FFE-BAB7-DE82-5600-56D11FD1D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DA6C40-B0D1-0201-8AF6-8A393D39F26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Kyle Kirk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69ED3-F21F-7E76-19CC-7E4E89102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FED6270-B283-B802-EE60-8022E0057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FD43FC-40B5-67E5-0182-16DEA340F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DE410-A587-A5BB-C922-1CBDF4CD0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7CDD92-7C39-0180-C0DA-B77A442B2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FD85920-19A4-95A5-7B45-907C1276F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A8483C-BCD1-91F4-D70C-4D518A9E31C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B1E61-DC26-1F4E-6791-4B5C4B09B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5A6918-92A1-5F95-76D0-3DDFDD1BB87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Cheyanna Lacore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6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2AC9-FF83-04F4-9C0D-245696740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2805965-7E4F-E7EC-826D-510644290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A0BD70-2A13-A43B-46E5-01F06959E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74E285-4C36-9462-810B-9572CBD0B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44C42D-F227-C191-7FE3-10DB5E8B2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3910F56-7A59-360A-30E9-92099D460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8297A5-34E1-0993-1E36-E23A59D20EE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38BEC-1AAC-A89E-EA0E-00BD7DA35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ED6D0D-F5E9-60CD-541A-5DCC1509685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Classie Lamar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C4424-1FD8-8B3A-CF22-05C9753C5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05B9C6B-C4DF-84BC-5E46-8E5CD31AA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4268C6-EDAD-8F9D-2BF5-B64AF57B8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D305B0-8F28-0E21-5AD5-D3E35DDFA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392BF5-5DF0-D378-756F-710B10DE1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C221E85-E3C6-5C58-0E17-17CB6ECA4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A9A9DA-31B7-9C62-5D1D-71E6FF762C7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9210A-9FAB-AFFA-4813-95B52C0AD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248CEC-1DF7-6A2F-4E94-E7F1E15138D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Haden Landon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AE996-3AE9-3F7B-4545-6E3EBC41E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B614A49-F6DD-7F03-05C4-91A588FAD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D419BF-2431-9CF7-5D66-9CC41BFB9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978378-0881-97C1-E3AB-95D2284E6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A6FB3D-1704-C852-35C8-BDEA4E669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51093AA-B7CD-74D8-A1FD-5595CAA55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825185-B6D7-FABC-9E18-6CEDCB882C9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36513-740B-78FD-1168-0B3C6D67F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18C2E4-D0E5-C149-4D6F-8B3FA297A2B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Angel Law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0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0C18F-E87A-A48A-3DE9-637EA103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65E3D6-E88B-0977-D886-127FC2D13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A323C-AE82-19A3-BAEE-E48C6F1DB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3112B3-4264-6B3E-D4F4-FBD96F1C6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2F2EAE-C90F-D860-6F0D-DEB62434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2232834-BC5A-1FFB-6E99-771D566EF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00C1A6-2096-9A74-F85F-D518E6914B7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C8C2E-0F8A-DF9E-3313-256A3B1BC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D45478-B01E-C7EC-D8FC-A095A506DCA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Jayden Lawson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3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224E5-6CC4-BAED-A196-F3E5E5289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795AC2E-909E-6E87-7B28-E3147B2C5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D329B1-8FE9-05DA-816D-527333AD4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B6D96D-A8E2-1335-C7EE-077E7182A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E92377-E429-8732-CD6D-2B658DE42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DCF4C55-9365-7F6A-A019-B794A72B6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D71CDC-BACE-93DC-0BD8-89A6D943FD3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4CFE1-F166-E581-200F-91E256493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EDB5CD-E6C7-426C-DDCD-17A6A3768ED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Brianna Legg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0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CD8A7-6A29-E723-DB69-5570B529C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5D7CA90-D1DB-698E-9834-4C839833C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088024-C162-7949-8A2C-8372BA404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E33FD50-CB67-47AA-2ACD-3FC52C10A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A9A694-5BC3-19FD-EE68-83CFA5A8E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9AFB5DC-AAA0-7127-4829-3FB7089D0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3A4982-D2FC-C307-5A3B-58CB4A31B27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03D49-D870-E48B-BC44-485F28883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19088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F1601B-CFEA-A45E-F0F1-B787DEB45AE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Jayla Beck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F89DD-1D4C-7E68-591C-CC8A5C8D4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26CC16A-E0C6-E2D8-1630-027EFBB77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21999C-5CE0-B70C-6100-B1C36FCEA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67A0A3-2F2F-2466-1D40-73BD20E85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0F1F1F-8FDF-4F0A-FBE9-2D4F78F8F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F324BD6-E293-7D77-C4AD-0C3008A0A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C9E523-A8D4-199D-148A-C30C1205820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DA996-BB37-B7AA-2D3B-13B236F27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CA461-E874-3DAA-2DD0-3871303922E4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Isabel </a:t>
            </a:r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Lewanick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0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33200-6BB0-BBF3-43E4-32883577F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D39A921-50CD-9395-7F9C-E815EFA7F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81460E-2BBB-5A56-1ABB-C6574A705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7A4FE8-AA1A-1A20-C77F-00B41A22F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F13F29-4E00-FECE-DCBA-7790516C0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0E9E7C6-ECB6-7C00-A37C-4E371AF53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BF5388-13F5-96BC-6025-FF9038A27BE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4230D-2CDB-9B6A-DE5F-26670F6A1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4372A-C3DB-874C-CDFD-E694A10A7C5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Jackson Lewis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317E1-7486-A114-7B7A-5F560A6A5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2744F9B-48EF-E5A9-2B93-C72A24A51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1A994-08EC-76E0-F649-9BE2BFA39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BCD3DC-981F-0513-B1BF-01D0C4BA8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B43CB0-B73C-3EC3-DE2B-D81436676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3E879EC-C7C4-86EB-CF24-1087506E2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F60A1A-3557-8896-5D91-3DA452B2589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EE9B5-410F-909A-9EDA-67E557FD1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3CCCD4-93A1-34B0-CAC3-85E42B65261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Riley Linde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0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EDABB-DB78-8E9A-0470-7C9F207AA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7F1A24E-1271-741C-27E7-E6F93B863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B59FC1-E8EF-A117-39B8-78B9E3B96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9F68F3-2ED0-AF08-40B3-CC95066CD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4E0FAF-8308-1B1E-8F4A-5ACDE9C3D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4F3E620-E1A4-7E39-7A78-89AC0ED90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7DE340-DF97-384E-B137-0C885655FB3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47A77-803C-DDE6-31A3-91C8129C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5E6DF-38F4-0EE9-9444-99998186A57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Joshua Locklear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B4251-8EBD-B05D-CBD0-C98C1909A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7468F0D-3DC8-7FEF-4950-F880C1562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80B6F5-015C-B193-CDA3-A2BA0B5EA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013664-A5B8-FEA4-2278-21454F865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2B3AD3-022F-B87D-1EF3-46A8E115F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A77D66E-55E3-68AF-27DB-01FB3EE54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8467E5-2931-1C67-9D89-C35095AEBEF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88E95-87F8-87E2-B3FE-E911ED717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ABC6F-AE5C-CFEC-4963-A9A41FEB28F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Aritzson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Louis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8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325FB-23CA-E873-0962-93C358872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C7BEE44-AEE4-EC91-5FBE-223C4EF63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9A6729-0293-F1DC-8AA5-B7146795B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04FC26-B4C8-2130-3066-45F6F043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2D5DC1-2987-D137-188C-2725E8BD8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466BEC8-E17A-9721-4E1F-87BB6D665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293B4E-D37A-FDED-91FE-682D3BBDB96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77CA-C222-A515-D378-D5DBA3334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141BFB-843C-5B9D-0745-0930BCDBB185}"/>
              </a:ext>
            </a:extLst>
          </p:cNvPr>
          <p:cNvSpPr txBox="1"/>
          <p:nvPr/>
        </p:nvSpPr>
        <p:spPr>
          <a:xfrm>
            <a:off x="0" y="5334186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Mikayla Luna-Chambers</a:t>
            </a:r>
            <a:endParaRPr lang="en-US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66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26421-AAA7-4ED0-DD29-C8A933E36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A8C3713-0373-F20C-4506-A721B624E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A4A572-2C55-B094-BF3E-5C9FE6402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0E5950-DB79-11B5-EFEC-2DB5156CD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AC507D-8D08-9AA7-9673-7F3506A63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C27B9D9-1E19-4072-3567-05F76E30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F2E1F1-A551-473F-C6C4-FD04DE728114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494F0-41B0-929A-C78B-975D9C4D1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32F158-2B5E-A081-1134-B29868A622F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Levi Lycans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96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7F0CE-ED9F-3035-4AC5-103518484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8798058-5878-498B-A027-3D7D0DAE9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5A6EC0-E874-B7F3-FA7E-7692FEDFB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852ED8-67BA-1E06-CAD1-41DEC9915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FDE36D-C4A3-124C-8EB8-2B8B0A4A3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95227E2-E069-31AC-AEB0-B5A44FABC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84B0E9-53B7-AAEB-C8E6-1230F551571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D1052-FF45-9B2E-A3C7-75CD4B4C9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ECC3F7-8F59-7E30-089E-DD015744496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Alex Mace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65D16-8603-3C0C-26A8-FD81E51D5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A4D1C61-9F76-A844-7E7D-A05A335CF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1E943A-71B2-053E-5B16-06C15FFB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FE14A6-B4D5-5135-9DC7-C7F1F7944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6B51EF-437C-84C8-8C9D-47E1149C9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BE8A964-CD35-338D-8FD3-3C73D51BA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B3DDD5-C7D3-EBAE-8ABF-1DB2BDF620A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15D03-A059-AD68-D35E-8F974BF26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09DFD-8683-D54E-2DD4-3DE343A32DD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Jada Malcolm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241D9-CB5D-4367-71BB-C5E7B3280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AC114F1-6244-C0FA-C7D9-BFEE7387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5AA09C-9997-C301-F3F5-3863DE215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7E9698-508C-03B6-53E5-783D8CC2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0AFE10-E336-7263-6F40-B95A85480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3EBF852-E03E-218D-EF86-681771FAD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2F537E-A2DB-0563-00D6-839C253AD76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2A5B4-C846-FB39-3E7F-3EB951256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A0AC97-1620-E728-383D-1A86885A8AE1}"/>
              </a:ext>
            </a:extLst>
          </p:cNvPr>
          <p:cNvSpPr txBox="1"/>
          <p:nvPr/>
        </p:nvSpPr>
        <p:spPr>
          <a:xfrm>
            <a:off x="214313" y="5334186"/>
            <a:ext cx="5881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Mackenzie Mann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E8E6A-AF19-4F5C-0CF5-72BA187F1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A157D68-3521-0265-C9B8-E827030FC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6CB556-0671-DDB4-4116-0E92554C0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EC689C-4DAE-876D-75D7-D38088CAC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EEB9A1-8EBB-C7F9-6BC7-25568CB18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93AA2B1-5CDE-C247-E5A0-400A6A4B9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6DA653-E920-A5AE-FBA5-04B6B6C794D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751CB-292A-59E3-C43B-721AC41F1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19088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394EF-B45B-4913-2A6F-36A6FAB67E3D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Elijah Bedor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2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EFCF-71B3-1676-DF35-BCCBB1F60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EBAF346-17CF-D40C-8644-03DE7BCDD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BAC83F-3DF9-FFAF-8A2D-7A27A96A4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078805-877F-0963-BD84-8FB4E56DD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0B7A92-8530-7012-0636-6D36DB25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32B975D-4CF0-EAAE-4A53-7FDC1072C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F3696D-9E88-FE55-D964-253058FA0F8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9C0C4-6180-C524-C0AB-463C6424F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8B741-6796-D196-0A23-67C421E8F435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Andrew Manning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301E2-6466-21DF-38EB-E9DE521F6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1795B5A-08A2-563E-FB00-9308CEDF2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33BF77-C0EB-A3D1-6121-69C5B2847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FC09CE-4DB8-18C6-9FF9-42173879E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F4CC85-3F6E-31FA-4509-C7469830C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7C79187-DE1E-B61D-4DEA-C0E10AE1E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4EF31C-B43C-6B15-464E-3F5FCC72D6B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9E4CC-7C49-60BD-FAB5-90470CAC7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AA9F2-87AD-07F8-DCFB-2581D75E5EFC}"/>
              </a:ext>
            </a:extLst>
          </p:cNvPr>
          <p:cNvSpPr txBox="1"/>
          <p:nvPr/>
        </p:nvSpPr>
        <p:spPr>
          <a:xfrm>
            <a:off x="428625" y="5334186"/>
            <a:ext cx="5667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Katelynn Martin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08103-26EA-D330-9857-2E272EED6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A05B0A6-484C-BEA8-36FE-8AF9AA0DA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10BBA4-0A1C-AB45-1BA8-CE51B39A1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13EBAB-FE02-0C9B-D386-906B7CBC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9F55DD-AB10-C703-6CBF-485A8D0C9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9C0C9C2-6CF9-D6A6-BA36-7F50AD1D8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BBB90A-B993-A546-8864-B7F89E849D0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C60B0-8700-B333-738C-5425A399B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6109C-DC6D-0652-6842-8222013DAF40}"/>
              </a:ext>
            </a:extLst>
          </p:cNvPr>
          <p:cNvSpPr txBox="1"/>
          <p:nvPr/>
        </p:nvSpPr>
        <p:spPr>
          <a:xfrm>
            <a:off x="0" y="5334186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Alejandro Mata Perez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7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D87BA-0234-F9D9-DAB7-33347CBA1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D961ABA-8B00-5437-A83F-CDE0CB079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42BD05-0E23-26B5-B167-C0243ECFE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E7CC8A-AC2B-552F-D4D0-185E9178C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81D83E-E885-EE01-43D5-DC4E5FFAC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C92319A-5ABB-C892-3AD2-74CCED423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FDEE02-C07C-52D6-F303-153296505C6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9D2B1-7240-50A8-A3DC-FD5E7C5F5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B43644-B21C-67C6-3C13-C488D842480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Anna Mattick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52395-2B77-DFE4-E553-1F7F69261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11DC3B2-7077-351F-B6EC-19D84511F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C2ADF9-330B-2D68-C016-0A7BE4A85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F718B3-8DF0-2F1C-5EE9-8B19152E4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9F98FC-9D35-467E-A557-226F56861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6B6369A-32BB-DD03-08A0-6432C1B2A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C19-8B64-1DD7-2CFF-B35DA42CD3F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0DDC0-3DE7-AA52-C1D3-7BD44F666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CB26BA-2072-1B38-D9B3-444B61E5201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Haley May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68537-685A-43C4-331B-B806D369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41FE7F3-0A00-FEB5-E5F5-8F9A7FFE8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164C0C-8132-32AB-699C-61974B4F8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1AAE29-7BF3-C90B-B3F2-CCC27156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78E2E7-52FD-D1BC-CF4B-4251B7D17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50EAEAC-7B87-6D71-EB95-C4AFE0E43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D317E5-EF60-A31D-B631-53F338AD3AE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F1D4C-E54B-39FE-A33D-E0AAD59B3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8B3A89-28A3-1591-C468-E17364D7EAD1}"/>
              </a:ext>
            </a:extLst>
          </p:cNvPr>
          <p:cNvSpPr txBox="1"/>
          <p:nvPr/>
        </p:nvSpPr>
        <p:spPr>
          <a:xfrm>
            <a:off x="0" y="533418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Sophia Mazzuchelli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4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57496-B2A4-BB6A-A766-EAD3EB0AA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A64CE4A-7B68-F794-68B0-0D2AD0D38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56A5BC-9FDA-C874-2AAD-5C50A5CB5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BDD7B5-3014-53A4-76CC-90B8690E6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CFE94F-5CE9-925B-AAEC-CBF07F3B8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6F48A10-C407-672C-4D09-9F1E55767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DC1FA3-CDAC-1ED4-AF96-4CBC14C5398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6A3CA-9557-C0AF-8298-E0F00CDAB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7DE6D4-8751-801C-9C23-0D8206366BFF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Gabrielle McBride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49A02-0284-48DD-3A54-EC73EEFDD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C94B822-4408-E107-F8AA-7CBCF0EFD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2731FD-CA0D-8B5C-D916-534A47E61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697ACC-80A1-0D68-D149-74DF41D42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02668A-FB25-D3C6-2CDD-E9C0A3291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4EF5A18-FFA4-E260-4376-AF2C1E5E1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FCD020-3B8F-66B3-A048-F9E7742D673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1B819-DA9C-95FD-F866-3038DE5F2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AFFB9C-76A8-6065-48EE-585C276EAB18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Jayden McCauley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1B1F0-9687-F962-AE5D-636EFC840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9BFC960-AB29-CD48-5767-D3D092BCF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6E7A0-C249-59F4-9DBB-E6A51717C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FA5F9A-2D77-4135-BD2B-B49B9E029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4AC05E-4D54-8A43-9716-DB03CDB63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95D87FE-393B-DE24-C6DD-27632AE32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1EB090-5E8E-B68E-225D-0B39851E524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0AD1C-B5E5-78C0-7BDB-FCC525683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BB120C-81B9-F08F-7FC3-6783E1611649}"/>
              </a:ext>
            </a:extLst>
          </p:cNvPr>
          <p:cNvSpPr txBox="1"/>
          <p:nvPr/>
        </p:nvSpPr>
        <p:spPr>
          <a:xfrm>
            <a:off x="-4623" y="5334186"/>
            <a:ext cx="6100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Alana McCleary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41FF7-2FEC-D2A6-A783-1017FC736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3495521-7B23-F0BD-5259-F76A54024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D81DA4-ED4A-779D-5AB5-0DBDF632F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D8FA98-358F-4DFC-15A5-5DE064C4E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F33545-BB0F-0528-AC0B-8666AAD83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C535700-C364-8765-026B-6E369C169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639D54-BC42-D82E-69DD-7583036A3D9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6952DB-74AC-DA84-B40C-CC1546DD4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768EC4-D841-1063-DBE8-4EBA45DCB691}"/>
              </a:ext>
            </a:extLst>
          </p:cNvPr>
          <p:cNvSpPr txBox="1"/>
          <p:nvPr/>
        </p:nvSpPr>
        <p:spPr>
          <a:xfrm>
            <a:off x="157163" y="5334186"/>
            <a:ext cx="59388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Jordan McCrary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8F595-F4D8-5B30-A7DF-BCD070984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09D783E-F0D9-8FAB-BC31-C82C2A31D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74357D-D7A0-F9EB-F679-13B704645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068A92-A55D-D93E-B3C4-48FF5FF62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AD6285-2D20-549E-049F-76909DE79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E5B26EC-DBCC-46FC-FE90-E630D0BDF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695BAD-BD55-399B-EE64-1B1C9A9FC4D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348EF-C62C-1ED0-47BC-E1E3F7545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19088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6643E4-C463-F345-B207-7E3D421C9F1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Anthony Bell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A5CD1-CFDD-B293-A2C3-9AB749D9E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FDCD4C4-23E7-A72C-9529-1B23C2AC5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53ED71-A57E-51E0-6850-657C9DD10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91EA44-D6DA-8501-8BA9-7BF908C7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2133CB-D9AA-6FDD-7835-4749BF06B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D017A61-5DD4-EC5F-3FFC-0782743C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7F32F9-F08B-AE13-ED9E-DDACB6061AC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D19FE-D18C-B79B-631C-0B503AA33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1658C0-1292-3B91-1AAE-F1176554A873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Wyatt McCurdy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5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B7E44-E63F-F4D1-0F46-725C19F62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67114DF-1519-F355-36E1-FF0B0A009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71F963-374E-68E3-E347-804DD3639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95FBFC-0F2F-2026-0784-C76127761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B8BDFD-DA6A-50BA-406E-8E307D0F4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AD51058-9D48-97E2-9ACF-C6502BCF9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402F3F-21A6-AEBB-C5F4-CF23261C55F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5FBDF-E298-DD72-C221-F12E25128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634DF-ED96-39A6-97C0-7DECF18EA230}"/>
              </a:ext>
            </a:extLst>
          </p:cNvPr>
          <p:cNvSpPr txBox="1"/>
          <p:nvPr/>
        </p:nvSpPr>
        <p:spPr>
          <a:xfrm>
            <a:off x="0" y="533418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Christopher McGirt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EDB31-97BE-C59C-7F4F-84A9B4DB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2CD72E9-AA7B-6F60-51CA-CE55FA342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334116-67E0-5AB9-6BC2-3DA2DA9A6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5A8027-40EB-826D-354B-52BA8FD1E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9A89BB-965F-B5C9-F74F-663157321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53C5639-019E-A3C7-8F2C-4EA631353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B5B6C2-CA5A-89B5-2F9B-32A1887952D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859F9-9D24-4561-35BB-69A89E2B2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16B03E-2C72-6DC2-0295-E3EB2BD40CAF}"/>
              </a:ext>
            </a:extLst>
          </p:cNvPr>
          <p:cNvSpPr txBox="1"/>
          <p:nvPr/>
        </p:nvSpPr>
        <p:spPr>
          <a:xfrm>
            <a:off x="-4623" y="5334186"/>
            <a:ext cx="6100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Mackenzie McMurtry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0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C1505-4CC6-554E-4940-A27EEA8D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B2849CC-F551-94A4-95ED-D18712AD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2DB599-53C4-BE7B-E419-D48607599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BF9840-CCF7-7BA0-9744-DF53CD556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8887FD-E530-4514-1196-F0116D024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E34AE93-405B-58BB-56B9-EE18E98D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B17286-95F2-A056-EBE0-58B73F3DBD7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FAD02-9915-71C8-451A-7F5492634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ACB9B9-5FB6-C4B6-CF5F-3B0A4F9C0B9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Precious Melton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96F62-874A-1B7B-5649-27613F888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AE1934A-9369-90E7-1C07-8B88A0068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401383-CF40-ECFD-9C10-EFEF8342D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78954-FEC1-3251-25D3-E8F8854EB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181AB7-7A1A-AE44-B3AC-A8CA758D2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75364BD-06E1-1F60-A52C-3655D874D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B8DFE0-D302-0AB2-5425-7F9B7513E9D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C07AB-F9B2-EB26-3EBC-DB2EB4AEF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C5B172-4F35-7F36-5770-489CFAE3AE39}"/>
              </a:ext>
            </a:extLst>
          </p:cNvPr>
          <p:cNvSpPr txBox="1"/>
          <p:nvPr/>
        </p:nvSpPr>
        <p:spPr>
          <a:xfrm>
            <a:off x="557213" y="5334186"/>
            <a:ext cx="5051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Kaylee Mendoza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0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C4209-F536-8CD8-2BDA-8C44DE2D8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59675CF-ECBA-A884-6272-FDDEFCFBF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63BD54-C3B6-438A-B585-908F10233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CDD46D-1248-A592-8CBA-423964450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E38533-5543-0E66-377C-9EE32C06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2491222-FCBC-C380-E862-594B146F2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F0B82A-DB17-A1A0-C687-A6DCF90811E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54335-2751-38A6-4226-ED5A08292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BE8A6-2CA9-57FC-71DB-548A68A7F20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Bella Miller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5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C2796-1456-7FE2-86DF-FEEEDF75D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7964442-0865-34C4-15AA-D68B6DE00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F887BF-90E8-7F33-1F67-917091EA9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F84952-115E-D532-FF2F-F7360C9C9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C38C2D-57BC-9283-2000-B96F413CB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0FF1C68-6C88-85B1-38AC-E7EC47EF5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0FDB6F-848E-7072-CF33-B132C89F82B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850D0-2EE2-7417-CD99-56BCF66EC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D1191-E642-4FFE-18BB-B3BE8D8D787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Joseph Mire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BF067-B742-8C21-0316-AF1453C26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E845FC1-01AA-1FC3-1F4F-5D74AA00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E2358D-92BE-392F-E033-2EAB6D51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D2B924-E3F8-6960-69CF-0C2CCECE0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FCC42D-C673-65CE-2F6F-99063E72A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DCE4641-DD8A-2A59-19BE-ECF317958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1ECA56-3AE1-65DA-6DC4-C612E2231E2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660F5F-1B63-6A0F-4EDD-B5209FF18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A2B800-F315-A4F8-B77D-F8CF648E617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Sean Mohr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9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C4BF1-1A5F-76A2-8BFE-44D5E47C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4739EB6-BB4E-43D9-1499-B1FF6D299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DC3A84-0367-B6B7-9F58-49C7639C8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7E6910-C744-9064-5D8F-80E943927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325B76-6925-0435-55BF-AC5962E9E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742F3E0-D41E-1D3C-9E58-E177878C6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88C2FE-7946-CA76-4416-DCB6BDB4CE8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2A7F1B-80F0-9135-8731-735E5829C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F455C7-2B2F-E2B6-C5A2-578FE8C717CA}"/>
              </a:ext>
            </a:extLst>
          </p:cNvPr>
          <p:cNvSpPr txBox="1"/>
          <p:nvPr/>
        </p:nvSpPr>
        <p:spPr>
          <a:xfrm>
            <a:off x="142875" y="5334186"/>
            <a:ext cx="5953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Harriet Momanyi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5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70394-47A1-BC08-04B8-9B6793270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9AE4EB6-EC2F-4FAD-997A-7873F0581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2F5E04-6CAB-48D9-1A6B-3C0D6A6C6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C5BF3B-C1DB-8507-3A35-7A55F652B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790F04-013C-6999-43AD-F34922B0D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AAF21AE-EEE6-E8B4-D000-2496FE34E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3766CA-6C0F-61A4-4659-DF3373DA1A9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C6A9C-C2D0-E2B7-CE03-6A3BEDF56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6FE850-AF47-97F1-383B-B526CDC07FD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Stephanie Moore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C71AF-50B0-26DC-3048-B2D08ED2F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20F3A48-3204-F57D-6E26-AE9E93C18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CDA849-8ADC-6BFC-FB81-A669FE7CE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EE26B2-196E-6B66-FC59-E91377A7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4D4440-C455-9518-343F-BB6293020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C062A68-044C-75BB-1082-5226C3F8F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F3DA54-3877-C5B5-02CC-912E5F1DBA5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28C48-AB2E-108C-52B5-3C92872B2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2C2770-841F-FA64-3DE0-36041DD2E211}"/>
              </a:ext>
            </a:extLst>
          </p:cNvPr>
          <p:cNvSpPr txBox="1"/>
          <p:nvPr/>
        </p:nvSpPr>
        <p:spPr>
          <a:xfrm>
            <a:off x="0" y="5334186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Alex Benitez Perales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46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45B7D-97E1-92DF-414D-67A23648B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75C8817-8956-2AE5-E330-853CA3015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0CC551-1208-DBDB-EF3F-D132054A0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7FAB1C-B7AB-DDCC-5566-7C05A3B96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E96ECB-B00E-2D84-3EB6-44E8FF6AB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9C5D075-B382-FFCF-612B-55CEFE896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277C2B-1A56-71C8-883C-6A623A6A3AC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7E811-A3B5-FBDA-AD56-B7D36167E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BDA439-9809-060B-5291-F266BF859A4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Zaynab Moore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E045D-7A6A-0630-9A77-496EA6C21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B7F000-620B-F0B6-0F96-90F2A44A6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9A9389-AD7D-6288-63AD-13DBC951F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559DC1-D6FC-099D-B34E-F764FAEBC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1C2801-FA9B-8689-EE64-6DDFF825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437B9B8-BD04-BF95-2D79-4E8443881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862A87-71A9-FEC9-C6FB-6607C9D95F1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440C7-041C-5F8D-75CB-049D636A5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FA0F3F-E0D9-26DE-6336-ED0DC5651F0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Deja Moore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A3943-52D6-D2AE-7B09-9D3738C34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8E2250E-AFAF-C243-B813-B9E9B57A1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75BCA8-6AF0-8BE6-C20B-6CD948851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F11EB3-689C-1AA3-AC66-9F0C7DF14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3B8EDE-34F2-C345-EDC9-E9F2DC3A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9915C69-AB21-E124-2F60-2E74A266B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4C6277-ED41-BC93-00D4-816FF9F083E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B3CCA-3FE8-7572-F855-50540B4E3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E51A31-7BC9-2FBC-EE60-8AAB9CD4447D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Kamora Morris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A42CF-F6E5-63AE-DC84-835398496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D3AB6B-4DA4-7A8F-98BE-982448F49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EB596A-F17D-309E-E6A7-8FEE969EB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D555F39-8D32-0493-5854-CE47EE64B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26CF20-35AB-41C0-FE95-FE42DA4F7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16EF3AC-5650-F6E5-5A64-4914D8FF8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6A3DD0-41A6-488B-6999-BDFE1DDD75C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BF9FD-44A9-F338-455A-8BCD50C3C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1CAC6B-4850-B1AC-57D4-40CD0757F16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Anderson Moye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809C6-51C2-0CE5-304B-294C1FB8B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6EFE597-A844-002E-DD06-18702EC5F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DAC03F-8D89-9BB1-AA3A-0385507A2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AA8726-C657-107D-76F7-5214548DD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F3EE6B-B18E-B028-6807-B58431311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6670818-25C6-4475-C8FE-D5652D163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84FAE5-D150-F10A-4FB3-9E81BBD8CA2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335AA0-AC08-3C4C-DF0B-03C13B29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16B816-119D-0B98-D06B-BC58D909092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Avery Mundy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9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20A87-8691-A05F-7B2D-6813783A2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83854E5-5D34-F31B-AC90-192F4C1F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C3C8E1-FD5D-ABB2-C0A8-CC99B6433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DF4C29-6F3A-EAF9-9301-949D32D4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BEE231-9FA9-CCBF-E3FE-5B1469225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AF13142-4D7D-AEE6-0A9D-A401B530E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06D8B3-62C5-00EE-C655-0869873906F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5C2A6-6D25-BCB3-AEA6-5DA068D10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30EF0E-75AD-5176-D479-F07B6AF0A4C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Gloria Mwangi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59E1D-3955-01F7-19F4-66E3C0051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8D0EF7-32D0-5857-C97B-F7A94AF05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5C48AC-75BB-BD76-8892-27876B930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5BDC47-DF68-1692-7FEB-4B85BCDCF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79955E-95A9-8618-C651-8F56B2B48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E3EBCD8-7CBA-7576-1645-A14DB2BA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C7701F-F63B-0D9F-FBBE-BEAD151717F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5C296-8530-CE02-6B1D-58D433E7D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6F3AC-7F48-BB51-C405-E631E5B0E90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Sergio Neyra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3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46F68-552E-80E6-D0EC-E4431B820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B28C764-B34E-485A-C0AA-70A67B403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359F30-4359-A6D6-6B69-5E40B5858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AD635D-F8A0-FD41-3F33-842792048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B3FF55-3D87-93F8-B5AB-178315C3C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9EFB79F-2737-66BD-B657-FDFA9F50E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963411-43B6-1554-013C-057264858D9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B9354-0521-DCF6-5568-4295602D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06C714-B062-6A87-C9BF-F30189DDFC3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Sole Nixon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3A5E3-4822-E6E5-BE2D-8ABCF4CB3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84FBC81-9535-2208-A988-DCFC87BC7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762874-E3CB-80C3-8F88-40746666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89A6E7-5B7D-C67F-65CB-99712E9EC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75CDD1-3B9A-BCDB-8355-5E419AF85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438BE03-7517-86B6-7CE3-191E5F2FA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747B48-C7FE-EA56-705B-11045ACEF65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9C3F1-0EFF-4F67-1080-F9FBA739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0A5AF4-D942-BBD8-1ACE-3EE616624AB4}"/>
              </a:ext>
            </a:extLst>
          </p:cNvPr>
          <p:cNvSpPr txBox="1"/>
          <p:nvPr/>
        </p:nvSpPr>
        <p:spPr>
          <a:xfrm>
            <a:off x="442913" y="5334186"/>
            <a:ext cx="5457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Diamanta Nixon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6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1882B-DA98-6B21-117C-B908C29CC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7D7FE49-54AB-2D9C-2109-8AB1CB49D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F74EBE-94BF-297F-BBBD-994C9C6FF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54A3F4-848C-0974-58EC-0F6DEFECF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A23A1B-6F4C-B895-DA79-5D2E8B39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B0FA438-3127-8E9E-1363-3DFC4889D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264D22-92A3-BD63-8331-36CBB2C4DF3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48A66-448D-C06D-FD49-20E423E98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5A52F8-A120-E8EB-4A09-40BF8F5C65A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Skye Njoroge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74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97D0C-3759-2417-524C-38D2D0E0C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3C1F9EB-8BBB-6EFA-5B2F-8C76308AC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5A5776-3C0F-277B-190D-44FA0194E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F67366-D82D-9B7C-C49A-985CDF44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B61218-6195-B784-A1D8-F2B6F40CB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11EFCC5-71BB-4F3D-24BC-7B6AE5934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4B6DBF-C754-7E4F-1946-81E88EDD6344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AEA73-C7EE-AEB9-0D95-6B3B50D8D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5319C4-4DD3-64AE-5362-CA26320F142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Alyssa Biester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0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717D8-4BB1-3834-179B-00074DB1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36FA287-D441-6545-42BD-5992BCA10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DD618A-2F02-E2FA-85F4-FF2298F55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B3C42B-0BED-90A1-9779-5290A6C0F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4847CE-B8BF-17CD-D8CC-B5A052F5C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753DA98-3294-ACF7-1049-D97278CE5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A08C6C-EF22-44A3-9DFF-362B6D10ADB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DCC042-6C2A-762E-E357-BD10D6CAF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E32B1-CB94-ECDA-F426-62315D48E44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Angel Noel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6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690C5-D33F-AE96-E262-DD4D72BE6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3CCCB80-DFDB-E3BC-10A6-2B08E2B9E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92D79B-16C1-588B-EAC6-152157D55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61D15E-5718-F038-76F3-5D2B7DE99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4A113B-A5C6-E838-5FEA-FC290414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AA09A5F-1C35-77B9-AF31-46A08A0E0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A34CA1-1C6D-D51B-CACF-C3270B76E4C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4A1DA-4D79-7155-242A-AE8F50DD1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264DA-17BE-30C9-5F6A-600168C3F52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April Ocampo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A70EF-B3C1-0323-A67D-3E78D5C7C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11A49EB-D297-AC8A-39C8-A2AC2162C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1C6D94-608E-A591-8BA1-C7647C8D5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C3EE51D-2F2E-02BA-8F2E-60E7D07BD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303B4C-0A07-9DFE-E660-ECF45726D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17B9504-7717-9905-D3DA-F538D0478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9884AA-9D80-00E6-B4AB-30AAA5506F5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62A35-9273-339A-CF88-4EB20A4BC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147259-E37F-64A7-1F46-B2C31AB964BD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Maria Ochoa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6001D-4FFE-5DE2-390E-52DD8350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B9CE947-08F1-04D3-997F-27DAC332B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20C971-540A-9007-70DA-628A3775F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4AE5A2-9B7E-F477-AAD6-7B5009722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CEC577-A57F-0940-6867-AC104CF81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335EE43-9D3A-FBC9-961D-4CF4DBA45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BC7E15-3951-FD1B-0494-F0FCEDA733B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ECA90-31B0-4FCD-B8B1-9DCB9129F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1367E-5458-3524-6EF1-9DC445D3129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Jackson Oden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3211D-D620-61D5-CAB7-4836CE519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8C15107-C7EF-FFB2-73E6-76F14C254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B1ACDA-9D28-702B-1711-EE0DF8EDD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26385C-E15B-ABBF-E1C5-A2C4BD518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41410-9935-671F-C8CC-24E178108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D9DAAAE-7B3C-EB53-35AF-78720FADF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BE2579-15BB-8211-34A7-D1F88037663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6F1FE-08E4-DDC1-A240-140EED9D8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940717-2EB0-3064-3DF0-C52AC828144D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Chiamaka Okoroafor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C57FD-7044-38B0-95A3-6AAAE470B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810DDEF-A053-F3C3-5291-B071ED300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949CB2-37DE-EA0C-8FB7-78894ED58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558708-4FF1-84E2-85E5-048EC74EE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9793BE-D4FD-BF8B-804F-187CED6A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842BA00-FCE9-E83F-EF31-BBDF757DD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8F3006-65E9-DDC1-8D52-55B14F33D83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E198B-7741-462B-D51B-4875FBE9D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4D723F-6CF2-0767-0E7C-E753789D6A5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Rylan Olds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2D152-AD11-6BB8-9757-54C521234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096D795-6627-1346-E076-3FD04F946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1D31EC-03B0-BD27-C1C6-FCCA3DC32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AD40A8-D972-E027-F0A7-95F0BC511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325843-B3BF-C51D-7EE7-77408CA54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4A30526-D1AD-181C-8456-F449744DD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041717-689B-E4B4-5633-4403E59F8B6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F61E3-C6AA-D2EF-5BFD-A40788D62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74F9D2-CA20-5D43-96F9-9CF01469031C}"/>
              </a:ext>
            </a:extLst>
          </p:cNvPr>
          <p:cNvSpPr txBox="1"/>
          <p:nvPr/>
        </p:nvSpPr>
        <p:spPr>
          <a:xfrm>
            <a:off x="171450" y="5334186"/>
            <a:ext cx="5924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Katherine Orewiler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9F8A1-0A9A-8795-DA64-CA2A051A0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7194905-52C4-3C46-3AE9-BE06BA976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477405-3759-8F15-A055-BBED1B424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5E21CF-DECA-800F-324F-EA2FDC105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0B0A41-0207-7D65-53D9-3D34F1220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C1ABCD7-6DD6-20CE-691D-097BA373E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2DAD48-C3F2-5D4F-5EA3-DF109A9798A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DA94B-80EF-4C1E-6DEF-EB6C0A12E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999271-E96F-7228-CA99-A21ED964615B}"/>
              </a:ext>
            </a:extLst>
          </p:cNvPr>
          <p:cNvSpPr txBox="1"/>
          <p:nvPr/>
        </p:nvSpPr>
        <p:spPr>
          <a:xfrm>
            <a:off x="242888" y="5334186"/>
            <a:ext cx="5853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Savannah Palmer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5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5CE8C-FA03-A0FC-942E-788C6A184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237E804-BAE2-00A2-76BC-0ADC2135A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78D8F6-4AD5-CCBA-4AB3-E4CAB36A7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F8D7FE-FEA7-8A84-DA4C-C12AC1393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26128F-7F30-3B81-7AF0-D6D0C520E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103B94B-506D-AC84-E3CF-3091FBEC7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55ADAC-1CC4-CDA2-B439-7582D3B6E4F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FDBD0-4CF5-2DCA-FA7D-F4CB649D3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F16D5-53BC-7E69-A995-5A32326E099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Eva Palumbo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73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38287-EB99-7C28-08DC-568539869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3985346-E0D5-1DB0-C91E-35975CF94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36142A-D1AE-3B10-9C0F-A570AE4B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7FE148-1959-F9EE-1D77-CD09A92EC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0EC38E-B883-6D09-FFDA-F39A40BBC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081EF11-19EB-4759-CA62-268E35BF5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45EFBD-1356-48D8-B56A-45CDEF6C5CB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CB7DB-8E94-43D8-12AD-8E4B0676D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0C918-0C42-BC56-5478-E023CC52353D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Kaili Parker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8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C1BAB-6899-D54F-EBEA-F9425FBE9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A2C6B94-ECBB-2F6F-F3E3-0071194C3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9C9FF6-4358-A1DE-0490-BEBDC5CF7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EB1515-3BD6-785B-5910-62169F385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5A2DB4-268C-BC34-347B-D74CA4F5B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4E7594E-5051-EE4E-FBFB-9B4A5AE2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E80DF6-56D0-4729-4655-007FEFE3969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D62919-848F-B27A-D4BC-E80EA3CF78FF}"/>
              </a:ext>
            </a:extLst>
          </p:cNvPr>
          <p:cNvSpPr txBox="1"/>
          <p:nvPr/>
        </p:nvSpPr>
        <p:spPr>
          <a:xfrm>
            <a:off x="640080" y="5334186"/>
            <a:ext cx="48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Tristan Acevedo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  <p:pic>
        <p:nvPicPr>
          <p:cNvPr id="3" name="Picture 2" descr="A person in a tuxedo&#10;&#10;AI-generated content may be incorrect.">
            <a:extLst>
              <a:ext uri="{FF2B5EF4-FFF2-40B4-BE49-F238E27FC236}">
                <a16:creationId xmlns:a16="http://schemas.microsoft.com/office/drawing/2014/main" id="{13E0A059-269A-B608-9FB5-0DA7BC00A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3"/>
            <a:ext cx="3811220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26E48-413F-5291-F5EF-E920F2D90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D2DB2D7-A16D-2239-856E-1FC000AB1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80C4BF-2FBB-1338-17C6-DCD1F1111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27EE28-FE0D-1BC8-F862-683BF87A3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8BAFB7-BE65-A9D3-5ED7-A3F97F02A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512EDA7-B98D-1A5D-AD50-244174365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4BAF1-3D55-21C7-0B3F-B635BC84EB7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4FCE3A-2C1A-210C-3861-3CFA062AF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C4B0A6-3BDE-E838-8EF3-CE6340B53DD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Peyton Blair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8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FDC1F-8893-1A46-A43F-0DDB40438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003E396-A6B8-12F0-B5AA-984CD7C42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728B2B-0C67-1E9B-6B0B-D59468E5F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0E47B2-944A-6814-95E1-E1133D227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38D865-3EA9-9B38-88B8-A7A998020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AE75926-645D-D063-5877-4CD7AF53B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2D64A5-9E74-DC71-3EAC-07FEEEDA779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9C355-5E4C-C20E-8D6E-3B0E32252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AA219C-0B64-4D09-7F99-34C517B54D6E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Madelynn Patrick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AEE07-3386-731C-186E-A6F1F8E57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B02F431-8E7E-F1BA-0E2C-C1473FE2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72ECFF-65CD-C503-CA2C-BCD4557C8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83173D-5715-71E2-58FF-6432CD230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BF50BB-E803-9BDB-67D2-6E826ADB0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D4F9381-96FD-7EDE-1736-35A32E6A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ADB2F6-A43F-898F-D30C-85B6B586B72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00B72-E674-0754-1774-5DBEC22B5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E216FC-C93A-F5D4-7663-D419C2B88A2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Arden Patterson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2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C465E-35FC-A175-3402-D00DC8C44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2158F5-CBD9-D2BE-9801-7F2B1CF1D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63308A-67EC-996A-1A7E-5EB9106C8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1A7CA0-E533-A124-E724-54E06E301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A4CAE9-AC42-5B0F-4960-876D3E46B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A2064AE-3E73-80AB-B7A9-9BFE7732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C00CF6-25E9-4043-FF3D-376FD2CBE0D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BFA6F-A0DD-11C1-CB6C-B9B00D08A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B2DE46-A282-7DA7-3594-B04D902CFE7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Adam Pepin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8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4EC4-487D-9BFE-7023-B49DAACBB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5622A4A-E2B3-E51E-648C-B97FDAA3D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72D8B3-E370-13AF-234A-80016BCAA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22ED1E-7FB7-4BD6-AB22-14C11403F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B84DE2-FF03-CEFE-904C-2648D4E9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8D60F2B-2DE9-B55E-A613-CDEB6E0D7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06C6FE-A6AA-A6ED-62E5-50FCB59D03C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190F1-BF01-C71A-EFB5-33B17A03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1FE3A7-BFFA-0C8F-0EA9-7D3A65937520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McKenzie Perkins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5FD20-2C06-7FF3-10EB-5B6429763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2FB3E7-2271-589D-6078-81FBBE78F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A59DB9-7260-FD99-F468-8774B2EEE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8A3C03B-280D-1982-4236-E44A14D2F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FF1F0D-2137-DAE8-B335-49A07D924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FED1E2F-AA44-2E28-78B1-411B78C30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5ADBAE-C3BB-EFF9-E0C2-08A125B91A9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E33BA-71C0-8D43-587B-92DFA9E08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C5C8E1-D925-6DB8-DCC9-CE96582197FE}"/>
              </a:ext>
            </a:extLst>
          </p:cNvPr>
          <p:cNvSpPr txBox="1"/>
          <p:nvPr/>
        </p:nvSpPr>
        <p:spPr>
          <a:xfrm>
            <a:off x="214313" y="5334186"/>
            <a:ext cx="5881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Abigail Perkins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880EE-E61F-F2EF-1BD0-1F1E7E92E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A760E5-0AF6-5485-FD30-5C4268C8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37E901-369F-D5D7-4D48-289623147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39A2D2-F5F6-3623-28C2-0778287F1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3387F8-2024-C588-BEAA-F8043083E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6C6DED1-BFAA-83E5-5BD0-964626C17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6322AA-E1D9-ABD9-2450-B1EE77D74D94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F335D-FB25-2CDB-FB4E-C4BFFD913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4CF5BD-36D9-5743-82BB-54D900E5A2C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Ethan Pich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87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E2A0F-4F19-453A-01C2-4AB26AEA8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3CC692F-0CB9-66C1-25EB-9C7ABED54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33CBD0-EE94-9229-847B-06060251E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2A82AF-5524-3470-BF15-B2F1C3C83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7DADAC-1C3D-5454-59B7-CD5953FB5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11DC9DF-E263-CEA2-290E-820873BE6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1C95C5-3000-0AED-E1E3-7184455A8DB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BFA32-3A66-7FB9-B90C-8C8780A4A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7138B5-7078-4DC3-63DD-BB727F5DC46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Desteny Pickel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2FF7C-B840-1576-79F1-91442E37A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D05BD7A-F795-8631-549E-8B6DDFB90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DE7980-7951-8574-C2FC-DD90D1902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13733A-C66A-8857-3265-637041306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0E3A25-BBA1-0C42-37ED-247E168E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103A66D-53B7-281E-18A9-156EA00E6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D28143-EED8-0E94-D1FF-DBA28A444CA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0507F-A3E8-5527-7932-FEC693043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781DB0-08DC-592F-6B89-7824A4F9EAB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Dusten Pickel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31863-311F-03C3-7840-51121984F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E19CCFB-3CAF-B8B7-6971-D4DE289C5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D076B2-AB18-CC5A-946B-70F25265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76AE29-3B6A-6A0B-865A-107CB5201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7C60B-D468-F2B1-2826-209C8846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600A1D4-DAD6-F493-307D-03CCA2E2E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191658-7683-17C2-B606-156D25AC96C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68ECF-761D-9246-8153-7E105BF9E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47D3F-E992-26F8-0BC8-9BF18364733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Luke Pike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8901B-1C40-C023-70F7-3A363F271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27280CB-47A8-4562-7A35-7BABB5DC7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2D8BB1-2F84-8BF9-F149-4A1F61B11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ACE10E-A3DC-7B7E-60C4-1158FEFA9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DDC60-9495-0AB5-3173-76045A00C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246C5B8-B312-FB34-08CD-C17F660CB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9059F9-3F73-23EA-C3C6-026E18FD11D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ED3AE-88B6-AC16-025F-CEBF4477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3666BF-671C-844E-412E-D8DF207240B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Emir Pinar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9E0A7-78C3-20DE-E4F1-6808B3D92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47E04D-34BE-FA0D-12E3-44A2FFCE8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001175-4CF8-4EEB-BD96-D09D8D9E6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D9DE59-BE82-15C2-3815-AF93EC4CF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2CE72F-E15C-54AB-1864-E633067A7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5E5BBC3-52B0-DAE7-F633-3B6B36ED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9F55C0-ED2D-86E1-BDF2-CF8FB190B16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5955A-20CE-940E-4AF1-2374A4873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2FB55-7308-065A-E26A-C7154B6C70E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Preston Blair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DF452-5E43-213C-D434-68B5A35AF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EFB1856-8FAD-EB6E-0079-B80BE91E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71E5C-80E5-6B33-B824-FFC12AA14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0DAEEA-4FA0-FBF6-CC0F-1184DD992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8446E0-9778-91C5-6417-FA775EDA9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782ECA9-5EC3-6054-22B4-C4AF1A419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3974DB-80B9-29E1-6AD8-91CD7009CEC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3CFD4-338F-B4AC-AEFA-C9C9D16EF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E129E5-D730-8904-4DB6-432812B29C9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Joseph Pittman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5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E7FAC-0D7B-FCF2-371A-6D6EB1218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576DE8-B23B-4550-E35F-51E4AF91F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FF7656-5D27-3F7F-82B0-28A985E37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2BAE54-4B61-DD32-B24A-7701A5E6D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A8E28F-81C4-1AF1-63E3-2EFF7EABA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75AD3D8-EB66-F545-6274-3789B4784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BFCA1E-DF12-157E-9031-0ED4855D8A6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D10B5-A342-86AF-1433-55FEC8DD8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80852-40B9-38F8-76FC-379BB09924D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Kourtney Porter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5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15456-8FB4-945E-C097-3B1A8D3A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D84999F-6118-5BF7-6CBD-44D934A48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B5008B-B2DC-2475-D631-47A1BFEDD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281142-C9E6-B0C8-82CE-814F16122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0D3E7D-9195-6494-3623-B1BB5ABF4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550F9F0-098B-3798-3B2E-1F1793720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8FFF27-C496-8711-E968-6300AAD871F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A080A-3833-7F00-4229-6DCFFC8BD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7AC91E-4068-CEA9-4425-B54896E1C80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Faith Powell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09461-2752-197C-F669-31D32B57E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1992643-9B58-B68B-AFFA-7DB743A1A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C64FC0-8BCF-5D23-35DD-ACB47C541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ECE575-277D-EE77-8BC9-67F5AAF1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B86B6F-7DD1-F68C-96DF-7B0CDFD7B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4EB8AE0-BAAD-A7ED-7302-53F0DEC2D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C54F84-866D-CA0E-521C-9613546849F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60F03-D7D5-7EDC-7B79-A7BAD2853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A9E721-2129-F6D4-A6D8-85FC6C533C2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Zayden Pugh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6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3E03C-EB48-12F4-1815-4A72505FD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FBC5038-1289-8385-4E6D-5C5FE738C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4FF0C7-EE21-EA1E-2E96-8F1F8FA31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577C95-0669-503F-2A77-ABB776428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0E1DE0-733E-753F-4CAA-14E364EF7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51CACAE-8CCD-FD32-D9A8-F452AAB91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207EC1-E354-9FED-EA26-22238D354C3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98AAA-9351-9BCF-B12F-DDDBCDA11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EEC38-8A1E-B27B-CFCD-61DA6DEAF9E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Ivy Qualls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85DD3-FEE3-12CF-6B4C-D39AF9ED6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CDE62F1-37BA-875F-209A-268AB3E70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75DE50-B18A-0A15-77CD-43FCB9125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AF4A57-AFB7-66B4-E231-7DC362069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0D0ED5-2A77-188D-A9F0-CE0FD39A5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BF4E1CB-4D60-2F2A-9E52-21D629FBA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352250-DF39-2CC5-9F4D-22D2D8490AC4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13CA6-4AB1-6D9D-B22F-ACCDF4A5E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F01D2B-6030-C39F-D21B-9B4AD91BB5FD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Joshua Quezada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2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26365-467A-AFD5-5D7A-5C74A5735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E03AC37-EB17-DA5E-8245-71FC2180E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FD2619-64C1-631E-7AC1-E103A14DE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D7A302-CEEE-59C0-8110-02EA3076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5447D5-24F0-3036-6FBE-069533D7D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3E3DF74-4E40-E902-5723-76B0A58B4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ABF1A2-F957-EF00-177D-6EB4AFED44D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BFDC5-3314-5DFA-6F80-D1142FB0A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32020-9766-A7BC-4442-A7D5668CD5D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Caleb Rabren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9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F8467-17B1-4363-FED2-2560E23BB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5B8AA19-D99F-8202-BFA0-C008465BF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FBD31C-86FE-2DAE-A966-327E0BCB4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7548C8-2EED-E163-1EC7-BFFCBFD13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F3CFA1-C9AF-9026-5BEF-C3E0ED377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27663A1-0F14-0305-7632-B61F5D0D1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2BCDB8-2590-4101-3B82-F72B689D1A4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E5617-D8F4-F97E-9C87-45FDF326B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D866F0-7C61-82FF-4C0C-E99FFA8FEBB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Hunter Rabun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2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DA28F-0766-18AF-A95C-7D2838D1C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82F85B2-C979-A4EA-8A17-26593A7B9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949565-2DFD-FD18-384D-017241DB6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D264D1-DD01-E5AB-A3D5-BCFDC211B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739A1B-4052-9B9A-CA3F-8C8CF13E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2DC9E12-98A2-5E8F-CECF-29919D27B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4FC8A1-DD28-C198-7FCF-0AF13980FD2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1B088-A572-EAEA-F8D4-2939229E2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2D30C2-BE11-F202-3428-92417648E98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Kennadi Reese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5765F-714C-0C56-F7DA-E74CE0912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4DCB32E-A832-F75B-7A6B-D01E0C79F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99C9C6-65C8-0329-703F-BBC0781B6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6622B0-ED26-2E4F-FCA0-9E60801D7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40F541-BF37-DA47-9BBC-ABCBE5C69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298B15D-3F04-8B3F-C614-EEEB193DF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E51056-3D51-F05A-4F51-D099EE42B8B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53D8F-0B53-FF9D-BBB0-2E8A38674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532CFE-F7CD-A112-290C-68027C04CCE2}"/>
              </a:ext>
            </a:extLst>
          </p:cNvPr>
          <p:cNvSpPr txBox="1"/>
          <p:nvPr/>
        </p:nvSpPr>
        <p:spPr>
          <a:xfrm>
            <a:off x="0" y="5334186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Ashley Reyes-Alvarado</a:t>
            </a:r>
            <a:endParaRPr lang="en-US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87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FF4AA-1274-686B-F3BA-2105A01CB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435AA12-BF6C-95FD-4EFE-11E711EEE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8D3AD0-53CF-3F9B-A770-2E296BE31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2C7D46-E6C8-60E2-B8EA-432AE94F5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7A8110-4C7B-FDC2-2FA7-B5C35DA1F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EFBAE3D-AB37-7459-A95E-C69C30085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6FEE11-2EF3-F806-F906-B10010B7D0F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252A0-06CC-3743-D7BD-F6E14C838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AB5453-3ADC-CB5F-12B6-1CD326F081AA}"/>
              </a:ext>
            </a:extLst>
          </p:cNvPr>
          <p:cNvSpPr txBox="1"/>
          <p:nvPr/>
        </p:nvSpPr>
        <p:spPr>
          <a:xfrm>
            <a:off x="0" y="533418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Bailey Blankenship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3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27884-3FD9-5DF4-EDFE-B3F874D84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A4DBD4E-0FBA-C08D-8A0C-EFC1086C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2B2EAF-653A-B778-D8F0-2DACC7B88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C2A194-DBD3-846B-15A3-83B754D6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C2D65B-0E66-D69C-3FEE-0EF26944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702687B-7F89-E0D1-E347-0F75C314C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6B001C-5366-87BA-795B-1901401325A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245C3-C619-1968-88DE-C0F8B0CBD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4313C4-74BF-35A5-8D27-096AC99815E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Chloe Richards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64AD0-9F32-576D-19A9-6BE5586DD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D201472-1E9D-DBC7-4B63-DB476A805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078ED6-16A6-D015-6022-A9AAE4394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408221-0B58-0BC4-04D7-6DA22B32C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ADC8F8-D7AF-D2A0-2237-BF2BBDD3F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75ADD12-85C1-7C5E-2985-0A4BF288E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B3A9E1-C21C-AAC1-1B60-CF85C32E124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CCC5E-56D2-A369-29E6-21D214EE7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F50BC0-43EE-C129-A34F-C6B86806C9C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Shamar Ridges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B7350-3760-BCE3-57B4-32B0AF4A7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E43B336-ADEB-CC23-BA6F-D4EE1A3B7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446BE8-4F85-D9DF-EE06-4022D3048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2DE095-F23E-31D4-1AE6-34AF35E22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6B5081-B696-3B5B-B433-682E31F12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40A77B4-E4CF-C220-D4CF-D7CD609CB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6467AF-CD27-B1EA-0D75-D6AF6D2DA94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C7996B-A034-839A-8B90-0037FB156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2528B5-F070-1B79-7BD6-4D8804E9634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Zariah Ridley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864DA-BCD5-3CD6-3DDC-EFECE106E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8477BA-7F20-C349-52AD-116F8C499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0E9AA7-0384-4AA6-03DE-6AF043C65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B39772-0871-3E5B-174A-A554E9863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E3CE83-5005-B56D-0927-88E751CA3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5EA5F83-8637-0084-EF72-228A436B9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98CC82-A0A0-F09D-5B19-596D13A2652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FC69D-B144-0A72-E668-B44C0FDB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A3A36-504C-B546-DB52-B74AB4E6B6A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Lillie Riggs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F1AEC-3B19-D6AE-7758-411897BA9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5B1476F-33B1-EF47-9260-F23FCC1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42040A-1556-D66F-9D07-CD8169BFD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39E3FB-2587-6D68-BB23-380EDD265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99EA32-D840-167A-2451-9D0746621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81AA0D8-7C87-68A2-7D98-4ECA3CCBE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6A09D6-3584-C6C3-62C1-89762890F65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2A86A-726E-F340-66B0-9AC18566A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636F99-6CB0-40A1-25F0-7D8A952887E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Gloria Riles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2D626-7C29-AF5D-617D-7AD935AB3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E9F1AF9-1E4F-D1BA-E2C9-FEBFE06E8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924BFD-1B88-65C9-1347-BF3E8713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8DBE4A-645A-1E16-9A88-9D1FE2902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CB8A3F-6698-29F8-1551-C0FAA80E5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5BB456E-FF11-2503-A340-949E75ABD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ADE015-B75C-61CF-6ADE-0E2DB4AA5DB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AEE2F-10E9-1337-ED19-B61544E84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FC725-C8D7-6934-68A9-9B8C8621A479}"/>
              </a:ext>
            </a:extLst>
          </p:cNvPr>
          <p:cNvSpPr txBox="1"/>
          <p:nvPr/>
        </p:nvSpPr>
        <p:spPr>
          <a:xfrm>
            <a:off x="0" y="5334186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Kirralynn</a:t>
            </a:r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Roman Rodriguez</a:t>
            </a:r>
            <a:endParaRPr lang="en-US" sz="1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1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BA59B-E800-7CC4-86A8-96F6DB11D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16B8163-B754-FF0D-7ACC-79CE2B447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6C5D4B-7098-96B0-76FB-849B3E333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A64D67-BA66-E3C9-BAB0-44C229B1D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D0A6F3-20A4-8624-249F-905D78773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0A8F571-46A6-C7A7-CB0E-357A8B64D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44DFB3-9E47-295D-2845-B6211BC8265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B69C7-4646-B7F6-E37E-1DE7AF4AC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E4C1FB-29E7-3C13-6894-CA84009C71D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Rachel Rogers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4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7A4A9-562B-3807-BE98-C27C23140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329DB53-E8B6-6703-AA99-C4539770A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BBFFA8-7AC6-BBA3-552A-A8941E018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4543D9-6400-25F8-8B0C-4EE66897C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CEF15D-1C2E-75DC-68FC-258AA2C34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05D50CC-BB50-2276-EE39-17C097355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948D06-2882-CF40-41F5-00E98241E60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D1FFA-45F7-A8E2-EC82-6E447D22C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92995B-BA97-1BA4-ED20-A4398707E94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Jacob Rogers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7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E70A8-0DE9-3895-65FB-A31E783DE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1539417-F5AC-3AB0-26B4-B0C42D236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D8AEAE-90DE-E503-A25E-C1BBC6624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B9D159-5DC7-F59D-E9B9-854A6159A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1A4D13-E54B-1326-A136-BE61BD0C7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2A1533E-F043-997F-D41E-EA6E84FEC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9530BC-C71D-E556-7C4E-79C995F4B17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6611A-C714-FC0B-EEB4-30EEA1927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45A34-4D6C-CA61-0119-88E813830CD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Joshua Rogers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3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C1952-5669-5877-B411-79FDD1DE7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95C739A-FA29-3F3C-C340-5DCCBE4D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6DBA2E-0A8A-A534-4A1E-323D002B0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F2B311-6573-A091-6ACF-F339C5466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3E75F3-34AA-FB4E-8F19-97339F378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2E652AF-1576-BA5D-FB11-0CC72A934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5A3F6D-DE5E-11F5-A8D2-A9DD9CD26C4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14630-8EE1-892B-643E-FDAC1E686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E263F-686A-CC4B-170A-22D8E64386EA}"/>
              </a:ext>
            </a:extLst>
          </p:cNvPr>
          <p:cNvSpPr txBox="1"/>
          <p:nvPr/>
        </p:nvSpPr>
        <p:spPr>
          <a:xfrm>
            <a:off x="240632" y="5334186"/>
            <a:ext cx="5855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Nathaniel Roper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B3B5-C780-6BAC-D143-D375D0CE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E10D39C-DE5D-C6E0-F3FC-A292A7058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C2A7DD-A5FD-1786-C8F6-D70455923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71F544-3928-755A-FE5A-63E0A3436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CBEB1B-2D1F-63C2-E807-F26E6E02C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9E70E9F-083C-42C6-772F-47BB3A6B1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8BB34D-F2C5-C6F0-6776-1281A8215BC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047C4-2F68-79FB-6FEF-A4D2044D1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7A933-DBDE-1311-5C57-5211D116BF8E}"/>
              </a:ext>
            </a:extLst>
          </p:cNvPr>
          <p:cNvSpPr txBox="1"/>
          <p:nvPr/>
        </p:nvSpPr>
        <p:spPr>
          <a:xfrm>
            <a:off x="-4623" y="5334186"/>
            <a:ext cx="6100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Ashikel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Boatwright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E0EA2-9104-A61A-388A-1C3266742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B8602FA-6257-0B3E-4277-E70F18A5A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E0A51F-0E97-4EBF-69A3-242753BF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A95556-7F6E-2B98-53D1-A58AFD028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29789B-7EE9-2254-3D30-D8453CC6B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8B6B0D7-879D-327C-3858-041004FB9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F112BF-4189-3E01-AF44-E9B00DB63A5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08A4A-E45F-1A76-33FA-C8BD6F3EA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D3C87E-AC97-A283-B355-DBD148FD577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Elias Rowland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4F0F1-3C2D-6057-F9CE-CFCE7DA9C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C1918D1-8900-6BFA-E866-40EEEC143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C1C5C4-510C-E692-3142-6B65544C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EDF9FD-C1C9-B908-262A-2587569BF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A8110A-E5CA-CDE6-B200-A55DA61C1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2DEA9C7-4E51-7E13-9A9F-0FA3F4707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EA658C-49D7-7CF3-9371-AC60FC0AB74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3287D-4866-F66C-9F8A-066AE416E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46C674-A687-0280-27A4-3E8AEA9F27B8}"/>
              </a:ext>
            </a:extLst>
          </p:cNvPr>
          <p:cNvSpPr txBox="1"/>
          <p:nvPr/>
        </p:nvSpPr>
        <p:spPr>
          <a:xfrm>
            <a:off x="0" y="533418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Blandine Saint Jean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4A835-E1D2-6678-AFCA-095D4EDA6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BD0E038-E325-8973-DB5C-13DC14586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07015F-8799-2A00-722D-3B62E1C47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8587F0-A07D-8242-8A84-18FFB92D7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1618DB-6A07-5786-722F-C4AF0D504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308B545-8861-3089-4B1D-9394BDEB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338283-53E4-BEA8-BDDB-1302DB3380F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10058-360A-5E46-7F92-290D8AF16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B1FC7-30C7-EE9B-4B9F-1C8B2E691E2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Gerardo Salazar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45247-AC50-9D4C-90BD-A74F33353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E0C9F2D-D97B-B0F8-BD77-12AF81DC4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521C65-1048-A03E-9F24-4B562C936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8A85DC-60F6-C173-ED03-9E06392C4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D04CD8-42D0-1A26-888E-2B311CE09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A62D682-F09B-B179-7763-7BD9509AD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BB8DB1-7AB5-969C-B62B-E3B3D1BE60F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F224E-6E87-583C-BD9F-0794453A0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16D66F-0BD0-AEE3-3280-9DD84CD95A0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Ana Sanchez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CB1DF-DD26-53DB-92A4-29C380BAA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79EF42-0658-78F7-D835-EB971D199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B773A3-7534-5568-2750-CD78FD144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E6FEB9-1408-FC44-FCD8-48E92E0C9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5FADD5-06AE-34E4-5994-8FBDCCFB4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A6D1E0A-C1CE-1E81-248F-662BB936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21322A-90A9-A789-14D3-16FFC176459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7A6C6-8F7B-004E-5FBB-0E8172998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C52E6-F332-86EC-EEDB-8A3A2C5BCF22}"/>
              </a:ext>
            </a:extLst>
          </p:cNvPr>
          <p:cNvSpPr txBox="1"/>
          <p:nvPr/>
        </p:nvSpPr>
        <p:spPr>
          <a:xfrm>
            <a:off x="320842" y="5334186"/>
            <a:ext cx="5775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Jovaughn Savage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F520A-E60D-3245-85E4-D3F086218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A7F497-B03D-7C5D-EFD8-B6E72D89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FBA5FA-AE88-FEEF-B17E-6A6C119F8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B21A27-B6A4-D1FF-E641-8A901CDD0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9C399E-FB65-4EA6-80F5-61CE6F40F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48C561B-D1AC-5F21-F33C-1ADC54B44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2B6E59-BCCA-2FE5-3639-48C94783C1E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E0FCD-10D9-F497-928A-02BE58932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6F69E7-8EA1-3860-AA26-8BD31E3147C1}"/>
              </a:ext>
            </a:extLst>
          </p:cNvPr>
          <p:cNvSpPr txBox="1"/>
          <p:nvPr/>
        </p:nvSpPr>
        <p:spPr>
          <a:xfrm>
            <a:off x="433137" y="5334186"/>
            <a:ext cx="5662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Addyson Schlais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5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E9225-AFB9-C335-E35E-60C7370DA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841A079-5B6E-4367-0A7A-3712121DC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086FCF-E9F3-A699-039C-346D7F96F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7D703B-C60F-DD58-F57D-66228B40E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FFD845-3CB7-8093-F459-5BF9C0674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C0F53B4-8663-DFB2-3391-2F9A2F777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1D21D9-A8B2-E166-4C0D-B39E6008940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949D5-4265-94BD-038E-5A7951D65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86CCF4-E33E-B27C-BF9F-F94DCAE04C2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Elise Schwartz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664EE-F507-35B1-CD60-80443B229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C995C0C-869A-86B2-51D5-11363669B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478DC1-7AEF-AD01-10A2-2A9C2BFDA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ECF207-1DDB-E230-8F5F-194F5CF1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E57B54-52F6-8F9C-6C1C-1866B6D22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095C9A5-D2E7-C72F-B34F-CDEC63F18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E265D5-3B1A-D1CD-4E70-5C6D4BADF0A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6716E-56A4-80EF-5B52-E86611982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CC5E2B-957F-C2CC-6959-1068768BDCA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Ethan Schwartz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78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8B539-918C-3264-0DD3-2DC588CA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4A2F045-BC5C-EFC3-0D57-73FDBF63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74F964-E14A-1EF1-F199-12AEAE649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654867-5271-DDEA-07AC-B46941CE7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5B96F3-3FE6-BE11-AB38-79AD07186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766E997-8DBA-33B4-09FC-340F19902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07D26B-112D-25AE-AB2E-98F2639B462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6DC19-FB25-C7B6-2377-1BF8FE3ED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DAB8D3-01F2-CDF5-8EA4-09D8C9F0CEF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Gernyvia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Scott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D31D0-C45B-98ED-1C61-6C21F7B1E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7B24C5B-D5F2-169D-E1F1-8FD1D6440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CBCE8F-2D6C-B6E8-CC67-0E2D6674F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15F2D0-CDB9-15E4-E1F2-34311C4C7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DC5856-A6A2-082D-0EFA-A3E03C3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1458DE2-A457-78F3-3C41-C0284F00D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F5B3FC-9B54-84FA-A509-FEA5609A8F4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4F01A9-B0BD-176B-5067-77409FD8B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17BFDD-6749-30A5-BA5D-AB94DF5028E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Emilie Scruggs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7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FE333-13AB-D1EA-30DF-2BBCD95A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8AA25D0-A5A7-97B2-DE27-E2A5F571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7EC52-8069-79EC-CF46-842E30F9A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62E7D6-FA67-017F-A4D1-20081B2F9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0ED367-38DD-9EE9-522E-470AB7442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2F73144-72C7-1D84-92BE-BAB23F6A5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47A6FB-786E-9F2C-16AA-A3ADE5742E8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DA484-26EB-1118-1D87-6F24411D8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06D5DE-F5C0-C6BA-A2B0-F4813587475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Braden Bodnar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D739A-E820-7022-5CA5-5209A5CE1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0600491-4B85-3765-41A6-812DA4154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CAE246-A20E-3443-6AC5-479D7FAC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75A0C7-6F1B-2DEB-8C0E-8D7DCC5E1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B1E38A-6498-E279-DF79-F737951F0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0CF9DC1-9EC5-57EA-D656-08A18D886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87013C-B4BC-A6CC-7757-B7B11A414ED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7CB43-298E-C778-DC37-1EFB30C48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D973CC-052E-218C-099B-83955993EE4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Chloe Sellers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78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4B36A-65EE-29A8-1C54-138E17B97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A69687F-7C72-F7C5-82BC-FC3E9C0DE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83DAF6-114A-62B7-1AEA-4D085A139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CC786F-6393-0481-1B27-FFEC0D325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88769F-BA7C-6CD7-1E40-494C5783D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18DDD47-F500-A151-D830-1897DCAFA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D1A10F-502E-81C6-837F-1D5899B52CE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FE074-E7C6-AD5E-DB1E-CBC72735F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669046-5BBE-964D-8F3E-E2C1289AF87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Brenden Sexton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3C06E-C9A7-B943-0C4F-D0BA5B415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83A60A1-5B15-788C-FCFB-9D945BBA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4AFF93-A7AD-248D-88D3-1A0852075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BBA525-02C6-7713-F021-45F37545B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7DD27A-BC44-275E-502D-CDD72C745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32BE829-FCEF-0D40-FDC2-54C24A55B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54AA84-64DD-AAF9-9E2F-0F429573EAA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07D7D-3DB6-10FB-9200-6C9670354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56F86-62BF-0D10-055F-EBB8AEEAEC3B}"/>
              </a:ext>
            </a:extLst>
          </p:cNvPr>
          <p:cNvSpPr txBox="1"/>
          <p:nvPr/>
        </p:nvSpPr>
        <p:spPr>
          <a:xfrm>
            <a:off x="481263" y="5334186"/>
            <a:ext cx="5454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Alahna Shattles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2C729-FB38-B680-6572-82DFE2F7A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5D97C8C-2092-AF35-D710-AD12B89FF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18F33F-1148-835F-CC4B-66BB68A6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F02BF7-C5AA-EB83-5A7F-08AD02902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10924-EC33-EEF2-1700-E017CEEAB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EE4F9ED-0860-04D3-0DDB-D5931478A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F7C033-63ED-7BDF-2ABD-90F8EBA2233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E2F814-BBD2-13C5-975C-C1E7A78E5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2079FC-EB34-F258-C641-0290E7915EB2}"/>
              </a:ext>
            </a:extLst>
          </p:cNvPr>
          <p:cNvSpPr txBox="1"/>
          <p:nvPr/>
        </p:nvSpPr>
        <p:spPr>
          <a:xfrm>
            <a:off x="272716" y="5334186"/>
            <a:ext cx="5518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Dayvon Cipriano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483A6-0361-6675-8B3D-0A30D52D4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0893FCB-3634-622C-A897-0A697BF55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1300D4-0E4B-B6C8-8801-9A2D5A166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4DF57A-5895-AECC-451B-C7565BB8B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130E9F-E20D-BB8F-8AD5-9E95E994C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1C5AC50-2E77-478A-C3C1-FFA1428D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A7CF2E-43DE-1BFC-6864-F0A08E8C813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27006-AC4B-6880-3FC6-E67B9A4FF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061FAC-C1B5-907B-D9DC-6860A304508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Sydney Shirley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4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82868-D8C0-D264-5E21-B6D5930A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8919A36-0097-0AEB-A22C-0686986FF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CBDE11-C501-97AA-F918-9156D97DE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DA2187-1CD1-5D6C-673C-394E4CAA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E28EF7-EE93-3B14-7D25-CB29F3450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139AC64-B5EF-D475-3A06-25148AD7B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E83087-3C6A-4414-2B5E-FA4B8BD6B3C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C2E87-2EB4-AF8C-429C-BC1EF4AF4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2FCFDB-287D-6943-2763-311663381EF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George Shumpert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30FCD-71BC-C961-32F5-7C9C54568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E9A178F-94C0-FF96-A2C7-EE95EBE2B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BFC587-925B-3B6E-840F-BD486D97F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B52707-2FDD-8211-FD86-2E17FC76B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5AF1C59-0297-D7EC-07B1-F6519904C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2FF8C9F-6FA6-6BC0-8BD6-169A762D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6C3A77-F04F-03B8-FCC1-772D7628515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9B9B7-CEE1-150F-C46D-DDFEA05CF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26081-2712-85B8-7D26-43CE8B4BE88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Alexa Singh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5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4D417-52D4-2F6C-889F-44143DFB6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46F31C3-C0E5-00DB-1BE7-4A241541A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EBA9F2-D401-CCFA-4E82-9A4F3DF5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D2B130-D114-46C6-1AB2-647C2DEEA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1B7808-CB11-463F-4785-8783E71E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883ED05-EB15-EECD-30E9-875CC34A0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2FCF1C-25C0-6F55-6EFF-32B6F6E312D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176E3-7E64-1F62-766F-35C9D2D55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56038-C2C0-A7BD-D1F0-DC11EE9306E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Baylie Smith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05B23-68AB-837E-F94B-721F5449A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40BB40D-7427-2BD9-200D-F867327A7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3A0F9B-FDB3-FCF6-1BD3-D49C69ABA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8D2010-9359-F4D2-55C2-803D71190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0624E6-B9CC-F413-9A70-3908390D2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A444F45-4C61-032C-3ED4-A320BF7F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770853-DDDD-C5AD-507A-EC35734AD97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CE92A-FF35-88DB-CF0B-2BA19EE8D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4ED934-098E-8500-3D36-C6BAB10FCD9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Callie Smith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3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90462-B041-C845-AC7B-8C66BCFCB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D8532CC-DACF-70CA-9236-499591907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8801CD-23A5-E331-81E6-2719B22EB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927F38-B5EA-B87F-56C7-9A531C7EE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42FD66-4DED-A76D-FFF8-BE7E2F83E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8C07D51-409C-17E1-0948-D52FE418E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10FBD3-9DE6-3A3D-17B6-7667A5E767B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90BEC-77AE-CAE9-D9B9-FFFD77C68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3EB53-841B-A4FA-B233-72D7661351BD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Ayanna Smith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94CC9-812F-AB87-F0F8-5040C67B9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6382352-144B-0B69-6DEE-71603B57C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D6AB90-EF91-B4B4-AB96-492A08390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FDD6C8-75E6-2B15-5CEF-9E2812229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5FE10E-AE86-273D-1E04-CE0755A2E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363C498-4544-77BD-D178-8D322DE6C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34CF4B-A21A-984F-1DBD-19BCA188C46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B978E-F231-FC2B-A015-E2C595E20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81C24B-9EC5-5E96-8339-18F8BE3A5CA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Kelsie Boiles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A9248-47AC-F0A7-9C7E-1A516721D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47B516-2A94-15CE-1792-16937CCC5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659B0D-CF05-274B-5AA6-F543F57D1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D60F28-E7D2-0A06-B959-4083DA798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2CADA3-E8B1-D143-BE4F-9EBB3A570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14A7C65-FE0D-6E17-8E16-839180584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1B9B5E-BFD1-EBB0-5166-64FB3D53D39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2ADF0-8E98-608F-2C17-6BA2DEF1B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825324-34A3-382E-56ED-0DE08A0D85DD}"/>
              </a:ext>
            </a:extLst>
          </p:cNvPr>
          <p:cNvSpPr txBox="1"/>
          <p:nvPr/>
        </p:nvSpPr>
        <p:spPr>
          <a:xfrm>
            <a:off x="-4623" y="5334186"/>
            <a:ext cx="6100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Oluwatobiloba </a:t>
            </a:r>
            <a:r>
              <a:rPr lang="en-US" sz="72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Soneyin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FA2C8-F633-DEC9-BCAD-C3FC0D1E0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A1EF53F-D1AE-0537-6F6D-85BD4E6B6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669DAB-2FBC-7BD5-F3E6-77212F30C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4FD960-1EAD-A886-3D05-978A5F1E4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6D8833-9521-4CB8-A94C-163C6FCF8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9734CF8-6158-DB1C-9A5D-5A0436033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0DCDF1-05C1-6989-443B-F5D6B71DCF1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C8D7F-0A94-5E35-3D69-4E1E5446A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2826D3-5714-6F21-50BD-875F5101AB7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Joel Soto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CB101-00EB-1FCD-A6C6-6895EA19C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AE0CDCC-E0A7-AB7C-F540-CDEFA532D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6FE96A-C984-A2A4-7D02-33B48BE2F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76787F-996A-7831-FC2A-6B1CB96BE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6C3163-A370-3F09-2E2C-7C9404321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110744B-67F6-FD11-6667-FE00F5E14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459BE2-DE2F-AF15-5E6F-9891FB3976C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C259E-DFB7-17B0-015B-0D4A1968C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7237E8-F113-D8CB-3A28-95ECE66FB5D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Ashton </a:t>
            </a:r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Soublis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EF1A1-3905-8560-0491-D277AC13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2DC2A3F-D12E-7CEB-310F-CD67E8D1F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AFC8C1-40AD-5C3B-57AB-FB487853E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A7AC6A-3BA7-EC4A-A7CC-B4BF89DA5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E366C8-5785-9F28-8FF4-823BF3996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2895290-AE2B-BE92-505C-4E103AD09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E36681-16A6-04E9-5D70-9EA105EC44B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BF746-C809-7FB1-8D75-15D5E9A2D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15B60-9705-7941-BA0C-778F99428B8C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Abigail St. Clair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0A4C4-B51A-1655-1F62-2E27E1B3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1BFD13E-06A3-1542-8087-AB4F164FA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1CB71C-3497-E686-4DF4-345CED2AA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4902FF-B018-26DE-F851-7C79C574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BC419F-2CCB-5050-17F9-56114E069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631DB05-9F9D-4CF6-17C1-9E0215F3E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64B64-5756-4803-078A-D6DBB2792CB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33EC6-6246-933B-87E0-1F6D3768A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E4EF78-D519-3862-960D-964B297156A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Quiara Stearn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86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2D472-A91C-292D-8DEC-A0E905B3B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7738B0D-6773-F16F-FAE8-506A2611E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87AC8D-02A5-E6DB-FCFE-7BE3EFA3A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9E1EE4-7447-DB54-802C-360D086AF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41E820-A4E1-5CD8-42C8-6620419B8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8242206-72CB-4C19-077F-7EBE13A87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01B7E-AC23-2C02-CE3C-31494CA6AE5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F049F-B478-DB36-80CC-2DE92D6B1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9F228A-A811-7480-3DBE-DE6CAF793424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Jeb Stewart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97664-4924-A397-14FB-ABA8A81B8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40B9D72-B13B-190E-C9C4-F3B51D46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1ACF0A-BBEA-5248-056D-4FD81A499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198989-0B2B-6018-6F93-1D3F85F4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7BFC92-EB40-2C08-78DE-2DE691CB5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5DC51EE-FBAB-C674-5AE6-DDA7844FA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765A6E-D12C-BF38-9A57-6879B2B2223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C9B63-1BDC-B1DD-C966-3B1861D01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36594E-92D2-1498-DB05-32291154234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Kyrah Stocks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052C5-6474-E95F-643B-6226A6915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7D7BB57-8893-B373-CE0E-708A6F1D8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559FFF-1249-0884-B6AD-DD3B3ADB9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5A11A4-7A19-0B61-4119-89399D79F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EF46F7-C4C0-80AC-28C9-CFBA547DA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FB3DE44-0CF9-DCE8-84EC-3168FFD41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4EA1EA-A273-0EC3-18B1-1E039247591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D1B58-3BDA-7B2F-1C5A-E22A3F36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52634C-FAFA-C23A-6CDF-A5765B212CD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Amari Stothart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8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8541D-D1B7-0803-3968-C03D79F4A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20F3D20-85F3-6C09-D2B4-0BBBD2F50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20BE4C-DD6B-BF1A-7354-6933309E0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FCEF32-BC90-7EF0-AA7E-06433091F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A89A98-CF32-549A-54A7-5142EC7DB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7215683-E29D-2E33-D977-5ADF89C9F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3A2887-800F-43B5-9A9A-811B3F92FFA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18389-7CF7-D377-23AD-C2E82E738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B25D2-27C8-4CE8-984C-973D5AA29B7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Landon Stout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5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7C2A1-9C11-C5E4-24CB-FF391264E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F14901D-68CE-09AC-FD3A-F78CA5194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8AC3BA-D827-F2DC-928E-EDE56701C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977642-689A-8AF5-5357-BE34F532F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9C2DC-C65D-B800-623F-7D7CD5ED2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161D1A0-14F7-4946-04D8-36C4966C1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97514-16D3-461D-E5E6-F65FC20235E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DA12D-696F-3DFF-5BC9-5B9FA55E3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7D5A74-AACE-52AC-3CC5-C27706546A90}"/>
              </a:ext>
            </a:extLst>
          </p:cNvPr>
          <p:cNvSpPr txBox="1"/>
          <p:nvPr/>
        </p:nvSpPr>
        <p:spPr>
          <a:xfrm>
            <a:off x="0" y="5334186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Robert Olen Strickland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82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43C41-948F-11C2-B0C5-436841401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B2AFB9-D1A7-9C98-8107-40AA5315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BBD14A-B570-98B6-D22B-61235159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AEC12B-CF68-9C4D-BBF7-4C2510B28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13E94B-5587-8C51-B112-902EE1D95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79B52B6-53DF-D5EF-566A-01C99B611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13022F-FC92-4F58-E585-32A1DD01854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E66A6-9FB0-E693-273D-0821896AE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D5D0D4-C55C-0F12-7BC1-FC32A2C2D93C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Johnathan Bourassa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0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2E90E-BF09-63E9-1DDA-B48E3AD5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DD422AB-2117-5383-5030-6E57502B7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DF5F4E-3F62-C217-1669-57C7919F9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805DF4-C79B-03BB-37A7-A583FBDCB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1EE951-6162-4A0C-9F24-E03215D1D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45A9A1F-67AC-59E3-10C6-457008420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7AFC8B-8E23-9681-F6D4-10BD37A909F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FE39B-07DA-EF40-A23F-516FC9673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4F84F-AAAA-1778-5CD0-8EAE3107FC9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Laila Swanson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2A42B-0805-E797-30F1-B649D85C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2B92FDB-A509-58EE-5607-246B50B9A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75636B-BCBF-903D-EE63-BEE0713FB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2C60CA-CABA-DD39-EBE2-B0BB3ABA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90C578-9D85-EA63-E732-0026D81DB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E8CB547-6614-9E41-C67B-227B956C0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C1851F-03AF-ABAC-C457-B17A46D8F87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2E259-DC0B-EAA5-D5CD-0B3468CBF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DDCE04-15FA-64E1-5BB9-69A1A7EE20FD}"/>
              </a:ext>
            </a:extLst>
          </p:cNvPr>
          <p:cNvSpPr txBox="1"/>
          <p:nvPr/>
        </p:nvSpPr>
        <p:spPr>
          <a:xfrm>
            <a:off x="0" y="533418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Sebastian Swearingen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43512-4212-C399-34BC-94F02C527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76B69FF-3180-56E1-9797-47DA37613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4A17BF-8575-EE00-C073-B7BE3501F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61A8D9-F6D2-ACD7-B607-C496BFCD6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D35DF3-ED5D-0FF8-4A09-AEA68A4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9C4E55A-B1B0-EACD-4E32-1809F584F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403B55-72C6-DCF7-7EA0-D99E2B585BB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163EB-40FE-7A8C-8CF7-AD53F5055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FD4BA-97D5-CA70-351C-ADF0F046C5C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James Talley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7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D995C-52B8-5DB9-1CB2-BCF5B5D4F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6B5CBA9-2106-1D2B-8CAB-0349C74F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61E33-D242-29C0-4813-6E2108A49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78E51C-6C11-0466-567C-35C9F92B0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D222C5-D793-E19E-E25D-FFDA9050B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DE85B10-4D29-B654-BC50-9E0CD66CB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62ABA9-AB5E-9560-0A5C-3E6ED29245D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0D5C0-5EA0-58CA-CB32-F1ECB2CCB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AD1CBE-AEA4-40B1-EA4E-4DE7393E3A62}"/>
              </a:ext>
            </a:extLst>
          </p:cNvPr>
          <p:cNvSpPr txBox="1"/>
          <p:nvPr/>
        </p:nvSpPr>
        <p:spPr>
          <a:xfrm>
            <a:off x="513347" y="5334186"/>
            <a:ext cx="5325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Catherine Temple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23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29A14-FD36-806B-7F3A-53E55B206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5D28469-6EE5-819C-7A9A-C0A9AF03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EF3893-5F0A-52B9-8029-3C1A2C9EE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72552D-E138-1BC6-B125-D411BB164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3583F7-8783-10A0-8036-C0A33688A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223C9A8-4B02-32A0-9C47-FAD95EA43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4899F1-12BA-1DD2-8EEA-6761FA18E2B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420B3-194D-8B87-7095-D25B90B8A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F83126-062D-FCBB-4901-4CDB02616D2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Breyon Thomas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B9582-0F17-4AAF-BCB0-2FB3287E3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32A845-DFC8-2FAE-98A7-E64841EF4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65E177-EDF0-9558-BFA7-6F534D7F7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6B44D5-0432-4E04-F0A6-106C7B71A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E9E6B6-BCB0-BB98-7F02-F6C5607D4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6FA02D7-C2EC-D8D9-2A98-42A36A4F5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58403B-D75C-A20C-40CE-5D51098BCAC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43C77-B78A-53A2-6B11-7E5AC25D2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26078-2031-0F31-2095-759A6042CBA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Treyvon Thomas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0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F674E-7342-CC34-221D-F1B7651AE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3914D7D-380A-B367-1FFC-24C540966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64C85-FCA2-B582-FE0C-65FC125C8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82C6BC-6A4B-76E9-9C8A-333428090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EA7F8A-A81B-5278-7727-4507706A0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DC7A7E9-038B-51F9-0321-D2F6DB3A6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833A8D-174A-E1C4-86E4-5C57A0C1CC5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CBDB5-9BA8-9AC5-0317-E309FA9D0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757C8E-1B87-F2AA-FD15-6BBD847181B4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Kaitlin Thomason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7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F8167-DD07-E6C7-9F82-7B9C0F327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3A7777B-F5A5-8AAA-36B4-6A1707A96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01BD11-4EC6-D400-9BBE-ABAF236ED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062A19-E963-ADB3-828F-24F9448DF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2A7314-071C-BDD7-6BE4-9774E9DFF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77A7439-B0EE-91E5-4537-7CF10F4D7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E096B3-1F40-0232-522C-3C613CA027F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F1843-DC1F-34E1-BC8D-DDEF6F8D7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F97955-2F7B-623A-8AC9-9E3BBDFB1B1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Riley Thomason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460E-7212-FEE0-46C6-D0A5758D5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C6610EB-8974-2A63-2784-4D3E635B1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2E8D62-98B9-AE6A-33E5-4F48466F2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21C14B-884E-126B-C0A2-8B2AB2EF6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213402-2BD2-2CB4-B238-618DAC04A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AE8B473-2A19-9CF0-F367-51B4652B6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60CC08-C7F2-0ED6-24F3-91137C225F6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65A32-B4E2-2EB4-C5ED-5FFBA61BF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4F3CBE-B39D-4EBB-3205-D1061C08CBB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Bryce Thomason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FFB4-234D-3275-7141-ACCB45495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FBFC00F-BBE4-AB93-9D8F-F0BFDA0B9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10E592-092E-8316-FB6F-C5F2C1F7D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8C7C2-1512-D458-21DF-A4B1224F5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3E4ADF-7930-8F5D-D63F-F16655FA8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803261A-6A47-FE83-E654-BA618CE07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7D56DB-2E4F-A350-A1DF-0E006B8DC7A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1378F-11F1-CCB1-A0B8-82E827F0E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06ADA1-CF3E-7AFF-A407-D5369547C74D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Karmel Thompson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63DFF-38A5-6B4D-A854-AA31564C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81793FE-B6D1-EF09-0A00-1C054B3FA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0F4066-C4FE-AB00-5F1F-BA2183638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ECBA43-9AC0-0E6B-1EE6-8374B6832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6C9063-B78A-5CB9-7575-58D37F95A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0A31DA8-407A-0E7F-7C6E-7184166FF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36B62B-1980-358D-2A09-9EAC410B28A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FB260-ECAB-8645-4C85-47B1647E0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C984C0-0877-8F2E-3FBA-B667C22316D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Zaria Bowen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0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73564-54BE-3903-6A3F-EC1AF5BE7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2B45F50-0C33-6AF8-7FD0-B6EA46CC6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1A8242-AFDA-594C-8472-925429E10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6A76B2-852F-EA44-A496-9F732B1EA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A27A48-2AFD-84E7-0BAE-1AC587DDB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9721FAB-BD65-0382-87A2-CCA1B7521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0C9C20-AE16-68CE-22FA-43E177BDE31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D52E0-61AA-8B2E-12C7-4960CA29D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5766B7-6324-580B-F928-F56552956D94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Lucas Thompson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2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B3087-1A64-BC69-F36C-7948AB142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B5D8BFA-97F4-891C-D9CA-8629B030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82F38C-8949-17CE-FAD3-E6AE6A078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24EE9A-879D-D76C-ACF4-56BB378A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1D6137-E110-D011-3D1F-92D1CCEED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EC9B4CA-B975-5F66-3BFE-9F1BE8169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F8A5D8-C4DE-6976-A29E-6F6E857A268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7AF21-EF01-1688-205A-48E62FEC6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613E87-3604-B03F-9930-B40AA36FB03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Yulianna Torres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27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09A35-02CB-6C8B-A9E1-1228AB9DE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C38ED59-E6D1-DFEC-9940-3175BD942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AECFB2-D86C-8BD7-55A3-BED01D5B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ED2F2B-F574-DA4E-92AC-49B04512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3FDCCF-14A1-B68D-AFE4-B9AB130E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B60497E-DE31-6B56-4E54-4C3627FCF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2C89A5-6ABC-452E-3892-8E0DD7CBF3C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BEEDB-00DA-7C46-DC93-6A5E57EB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74F780-0F42-2C7D-7197-6C84E491BC3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Kinsley Tumlin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6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7D270-317D-120B-057E-11C06BD9F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A11EE41-A53C-6D1F-884E-83C4C7E66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99D35D-9555-6048-6A03-34BDA2F98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F17550-2C22-F9F5-3288-A35F43E57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461167-2220-CF5D-AD05-95E750926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53B9C2C-A5CC-861D-33D6-68AAF5B82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B4DE2-59BC-4322-797F-C6AD3CE3CCB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E82CE-B79E-AB33-7AB4-225D65B77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5866F-24CC-950D-0B9B-2AE8170EEF6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Jasmine Turner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202CF-611A-C042-9153-399833B21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752D0DA-DAA5-A798-745E-DD1AB979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E145A0-7BCE-360D-4524-F33E818D4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BAFB69-124B-D315-01E7-E9347D7BB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D6A1B2-6454-170F-2632-CABECEB2A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A03A9B3-4C7C-C15A-A3B9-1ABBB274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53FAC1-1AEF-09AE-9F46-3FCDF05CA1F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EB661-4C81-33E8-3746-6BFB4797A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B6E3E-D930-C47E-6250-B52EDEA085B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Jacob Tutwiler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96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38F9-E0B3-93B0-7F20-26C5DC7EC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EFA2E7F-EDB5-5F24-3D19-54200AEA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03C3CA-349A-B42B-C77E-0B853CC9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87BC2B-25BF-474B-13DC-D5D428324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ADD530-0343-E939-6476-72E81B4F2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FD388BF-473B-C601-EDFF-D3CA39A7E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1B06D9-D184-4D65-9535-D7C821AE2DA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D09A4-BD56-71B6-AE0D-D6B735BD4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E0A08E-36D7-3DA1-A695-1D7ED017CF3C}"/>
              </a:ext>
            </a:extLst>
          </p:cNvPr>
          <p:cNvSpPr txBox="1"/>
          <p:nvPr/>
        </p:nvSpPr>
        <p:spPr>
          <a:xfrm>
            <a:off x="320841" y="5334186"/>
            <a:ext cx="5598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Yasmin Valentine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4F192-8B93-0112-7FBF-6142D310D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35975C2-D31E-B89C-6624-754FC6182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F79B73-3FE1-5E5D-BCD5-81015AB07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210274-856F-DEE6-C4F0-951F37B1A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A0C39F-52A1-030B-62A2-DAECB2493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2B9BE16-45B9-D69B-BCAD-E2A2B282F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FF5574-6FE2-7CA3-CDD9-C764284B356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914B5-3616-EC27-1A54-DE16D07C6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035C6F-2520-8BC8-DF08-16E66C9F1C73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Jasmin Valenzuela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9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AF507-144D-3B86-33F4-0B7AB60C5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DAC9739-4187-2EAD-63CB-08BB30E1E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0AC1F5-BEE8-601B-190A-180BC95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201877-772C-8D80-8014-9DA8DD334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08AD5A-2020-B977-416E-D7058A04B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B079759-15F3-107D-88DA-91139FDDF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369DD9-E3F9-A926-495D-238A8E0438D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D0DC0-7899-6EA4-31ED-9BBF25201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22DB82-E911-6133-F5B9-610D8D877F86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Laura Vargas Fierro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FE0C9-2C10-25E0-AA36-F295F968D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BEEEC9B-2D83-070E-A9EB-E677DB148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3419F9-28E7-80C5-B144-1F342265A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BEE256-CC8F-37CC-B95D-DC4840C73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ED7394-D88D-D474-AF26-F5646C6BA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FDFC1B7-A971-6947-BB1A-7AADD27D8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FA6429-5473-D346-E081-5E0C49DE087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71CE3-4A5D-C2EE-7D40-7C8CBCDC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AC6BD0-7957-EA28-342C-CFB5885C9377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Brookelynn Vaughn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03AE0-7191-7DD8-2027-C9EEC1660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73ECABD-506A-D749-E2A8-E684D006E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8C175B-E825-2DD5-7429-12DC42A6F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098F4F-5291-62B8-ABA6-CB640FBD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2A3F64-0196-D2CF-EC9D-140AA2C56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FC7A397-F4DD-4EB8-E204-630C85A87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D85920-E773-9D2C-218A-375486AB8A4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4A059-7AC3-FED6-AAC5-19832CE6E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2839B3-581D-7B98-F298-F4DE8E9EAE93}"/>
              </a:ext>
            </a:extLst>
          </p:cNvPr>
          <p:cNvSpPr txBox="1"/>
          <p:nvPr/>
        </p:nvSpPr>
        <p:spPr>
          <a:xfrm>
            <a:off x="320842" y="5334186"/>
            <a:ext cx="5775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Yandel Vazquez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0F07E-6EF9-B8BD-954C-DC71D9DF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C5F9321-B95F-FBB3-AB26-0E885B7A7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16835C-4018-6554-9C2F-EE7148368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AFE95D-0EE3-49C3-3C62-00FFFE345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1D3ACE-AF96-F257-BF86-36D2F7E56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27AD7BC-CF4C-638C-A190-807784150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3A2E22-5326-F104-D54F-E82534C9685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5021A-C1EB-1941-603D-9B2DF1BCA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CC9CAE-6C10-9E99-A66F-2199CC09A5C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Courtney Boyo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74D08-C7B8-FFB9-05A7-B8F12E45F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103AE52-88B9-6D81-6765-E33ED9659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9CD26A-FBED-9181-DE0F-8EBEDA2F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D44E58-F52D-796A-334B-B2E8AA9E1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C79C25-1BFD-1724-8D87-3C7AD211D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8D58A1F-851B-E802-A18A-27488BA4F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E739BA-4E83-7A9A-C0AC-55DF0B60361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982BE-A716-E32D-FE1D-82C752F7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EDAC5D-C936-48E1-5523-ECACEA0BF09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Cesar Vazquez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52719-1C1B-9EA0-1939-58F746B0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E5F5BEA-1243-E0D1-2104-5166FF394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8F68F8-E482-D2C5-D1FC-1A3B17DED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E1AA76-F85E-A538-5E54-1BD6EE13B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F15A51-A2EA-AE6A-8902-D1E4D86AE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9B9F401-2C0B-7975-CAA6-1E7F1F3C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8BFE11-953B-D808-57A5-4C2FFCC1DE9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60D55-1AA0-2324-0C80-8FB1A681B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8422B9-DB49-4412-9E67-404D32CDF715}"/>
              </a:ext>
            </a:extLst>
          </p:cNvPr>
          <p:cNvSpPr txBox="1"/>
          <p:nvPr/>
        </p:nvSpPr>
        <p:spPr>
          <a:xfrm>
            <a:off x="272716" y="5334186"/>
            <a:ext cx="5823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Haley Velazquez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013FE-85A0-1D02-781B-C7C14327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92E2293-F110-DCF0-311C-84B2F6818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3D392F-2BC5-35A8-695E-1C18998A8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262B0FE-FAC2-847B-F70F-A5A6F7FF2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EC5905-8DE8-EBC8-334D-5591162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5461E8E-BE9D-626D-540B-6B1237343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381433-E510-0838-22C3-F83805545FC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D2D12-E5A6-A2B5-09D2-6E4915560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C4D55C-8B5C-0F17-77E9-39F50BD0869D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Samia Vernet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851E8-36FB-F397-36A3-22AC1AAA3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E1D3E18-6953-EC0A-8CD2-29C36BF41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CACBED-EA86-F035-D8C1-234BE0FC4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B185A4-A2B2-04FE-A757-CD1E5577D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300404-23CA-8B10-A1AD-198F75D98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64EE235-1A5F-3635-962F-D908B4EFA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6A0574-FE96-33E9-0BD8-CA47E461D3B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97E48-7E52-4D8F-AE73-D95F78902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8066F-ADE1-1FB7-41BD-3A24FA375BE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Aidan Wade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9794-B94E-3A15-A0F8-555183AE9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8FAA8A6-4005-95DC-53C2-C439B4C3C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23C088-5CBE-F122-F5F2-419AB95A3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0F9DAE-D1B1-22E8-80EA-8A1722ABA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557762-4B28-5712-04A6-E7AF83005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FF8A508-1C8D-49D3-A417-8D5105569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DCF578-FED7-7DBE-22BF-6802E648AB0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B5C52-5D6B-CCA6-D7D0-106675825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580ECE-74E1-6880-AC18-5060661657F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Cameron Ealey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FCD14-12E0-A0C6-1D81-A508ACBA3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1BA44CF-87DE-4B98-551E-171EED51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F48967-D9E0-3A31-DFC1-CD578AB36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AF55CF-A1BC-D285-B687-CC7B722B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A9888-580B-0ED3-E240-235E7AA8F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05E6029-CE20-87AE-7AB4-DF4EF6D3A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A8B282-A2C9-B460-493D-01E4C5DE172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82C11-DCB9-9FEC-AA90-88AF271B4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7067FF-E3A0-4D82-623C-65B3150F3B2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Noah Walker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2E2A-0525-8AF5-C07E-C68911721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D371CD3-3CE5-2488-B483-311709915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06E17D-ADC5-C3D1-EFCD-8A5CD4451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77516D-76CB-E753-E7B6-040D108E0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9F30D6-2921-3B4A-EEF6-D142CB357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FA8982E-C790-4570-EE7F-24AAC4037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7643DE-35E7-D1A4-2A21-DE68075C95B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0600C-EDB4-AD65-1D4D-56869D95B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91E25E-9854-B3DD-D433-916962AB521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Taylor Waller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4AE6D-2851-24D7-A06F-DCB8B96B0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B633A-BCBD-03FF-B9AF-AC6DD49A8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DCCC02-995B-2E8E-6A33-9F564BB53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AB0449-CE32-7C1A-CE73-6456CA822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A59B03-809F-F557-CA85-70DB3CB44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C885E4E-1419-D69A-46D9-16BE9BE4F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C501C9-C1CC-A97F-CD88-967A3F95FA7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DE11E-BD32-B805-0C55-9F8A49C75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6806E-1D5D-058F-6C65-77EFD5525305}"/>
              </a:ext>
            </a:extLst>
          </p:cNvPr>
          <p:cNvSpPr txBox="1"/>
          <p:nvPr/>
        </p:nvSpPr>
        <p:spPr>
          <a:xfrm>
            <a:off x="497305" y="5334186"/>
            <a:ext cx="5598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Isabelle Walters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D590-5702-28C8-5119-E9C16C606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8618E25-D477-B38E-313B-29AB92416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C657EC-10EC-CB32-4BD9-4C453E3EB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49243E-9D70-B9A4-8A18-003DC762C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BA399B-5B97-5C3E-8EE2-0FC4E2907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656A4FC-9608-1F0F-2C4F-3CC00F68A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7EDDF9-33FF-4FAC-43E3-2695374D417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37A67-1537-BA66-A137-301A4F6DC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D535B-DE1E-0797-ED20-393E8B3D368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KenYala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Ware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7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D494B-B91E-5865-0672-5A6B29430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5082FEF-1C59-5BC1-E5EA-8B42EEC79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7994D5-9226-507E-0F56-E4ED15B82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154081-5D91-8671-EE08-729913887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8BC612-0572-546E-CAAA-97236EC38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3C8CB0E-854D-1D9C-2FF9-D9D0E9D22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F740D8-49B7-2152-2AA0-899E783442A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D828F-C67A-B72E-66CD-8F38BEB56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86E5C-B028-0A1E-4D7A-D6F51F75C173}"/>
              </a:ext>
            </a:extLst>
          </p:cNvPr>
          <p:cNvSpPr txBox="1"/>
          <p:nvPr/>
        </p:nvSpPr>
        <p:spPr>
          <a:xfrm>
            <a:off x="401053" y="5334186"/>
            <a:ext cx="5694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Morgan Warren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71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7179B-1AB8-5632-F121-4A4D79144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75EDD59-FD60-5DC3-59B7-A8759523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88812A-54A8-4221-FB8F-AAC99DFBF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8F2F2A-5E82-F14C-5EC1-9C1D4409E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FFF7F1-B1CF-1FE9-50F4-1E87C0F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1C5A49E-41C9-592C-36F4-684352753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1CC694-1904-70E3-2773-EF739DD14A6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DA26F-70BE-0CC7-5290-D609F96A7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C7AAB-79E4-1808-EB76-C598B1007F8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Ky’shan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Bratten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6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7F569-138F-C36B-5E64-DDA19DBDC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B9A8094-CFBD-C550-8AAE-F3C80F58B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8F2BE4-5995-9D96-80CA-F9C2523EB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1533D8-B43E-5DD7-3A9F-B8E26AE9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810063-AAD5-F572-F321-DC2E14A2B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D85364B-8FF9-4FB8-239F-74CE85AA7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0D6F27-924F-00F9-B429-AF047514416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8F990-6AF8-AF23-71AF-F3393A8BE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F3C90-D451-706B-A55A-A93149374307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Joslyn Washington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90F97-F738-A323-6EF5-04FCFCC81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9CDE6D0-6753-A48B-8D93-4580A9CE4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48285-5D1F-AFBD-B92E-9806FA99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D73D38-77C8-9259-0417-379D740E3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C13B8B-8E7C-EB81-1D57-5CB0D1168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883B44E-0291-2068-4604-CECE8DBC5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1A0C8C-B914-8120-593F-077DDDB1887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A6397-BE9B-8DFA-B80F-93A3707C6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5984DC-4F48-94F4-4079-FEF50B28A15C}"/>
              </a:ext>
            </a:extLst>
          </p:cNvPr>
          <p:cNvSpPr txBox="1"/>
          <p:nvPr/>
        </p:nvSpPr>
        <p:spPr>
          <a:xfrm>
            <a:off x="368968" y="5334186"/>
            <a:ext cx="5727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Abegail Waters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BE6C1-4D8E-7327-4449-3862625A1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D222981-E090-6AC2-1E29-9DEABBD9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84A6C0-CEE3-81DA-58D7-07655428A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C4078C-3229-D71C-D9A7-8BF72FD13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1E7C8D-0168-66FD-4B09-1A6A746A6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A0E10D5-ABA5-BC97-E3D7-A3ADB844F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5F943A-9EE9-E467-9BA5-C82D1F7E6CF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C2B92-1A4E-E5CB-C723-A5F8DB2F6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3FC0AC-77BA-9EC4-5747-F3E4079BA4B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London Waterson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39AB8-5799-9749-CF93-5802DF16D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7A259A-09F3-5864-DF6F-B3B8E99A5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ED7E1B-5D51-B6C9-B2B3-A5F98286F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82D245-4D5D-3A16-1103-3DB6BF80A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687502-EE3D-1313-70A2-5AC3573F6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182F56A-793C-9C9C-29FF-A4E63B9BE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05DBF7-CDD5-862E-1978-36823B9BB56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FD245-AD8D-C4F2-9813-9928536A1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5F4980-6D01-D778-307E-312579B9963D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Alexis Watson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81BC2-E1E2-183A-2D47-DE47076B7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307CDE-1DAA-3970-47ED-9200E3237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C37D6C-580B-358E-89D3-06D60FAD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CF90EB-D164-ABA3-E6D2-597122F2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7ED7E3-02BC-A37F-B577-C3C5AAFB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A749045-66BD-0B9E-2FF5-12B0A5C7C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FE0742-672B-3F0B-EAC4-04BA730771B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D7ECD-3FE8-82B0-BD8C-0140503BA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C746D0-2F9B-F057-096B-3D9AFAA957E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Cailey Webb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D4911-95A9-37BF-5497-9C709AFAA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636F3B6-1D91-5043-0C2F-3885CD189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5AE42-191E-9649-1BA8-1D970D88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6AC896-C970-2991-18C8-64719BAA1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5DE696-8FE1-B971-A417-C9F485D14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A5F7D66-3737-D691-7E8C-080A781C2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A3F859-11C7-97B1-4359-866B4A69508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27603-EB00-0213-81CF-896E525F1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C8486B-D822-7282-18DB-C058F836538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Daniyla Webb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00187-F705-63AD-8B1B-6CBA56B16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AE64558-402C-3A10-B669-0C4171B87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BE1041-21E5-9CDF-A7BE-E392381D0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D248FE-38EB-4725-C79E-DDE84232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8F0952-188F-6DE8-B4C8-DF69AD90F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48E6359-812D-8375-ADD5-0EF219C26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53E8A8-E713-FE7A-FDF4-8611E4ED583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09C58-BF95-FE48-4ADB-834EBC9C3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EBD3A-0BCF-19F0-1609-877FDE05AC3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Shaniya Webb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E33C1-C3CC-C9D3-DFD6-83B3FA631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CA299D9-61C9-6F0E-FAC1-53FD69745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B00A2C-1263-2243-DC4B-587CCB57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48A899-D9ED-3BAB-FE6E-76BE488AD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20F4EA-0C4F-F9AB-6642-84A868E30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8272E67-DE10-B91A-E1C7-9276910C7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83981A-F998-D7DE-A479-4B2119E1558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FDC4C-1961-5055-B665-760AD9E30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570A74-3A07-69AC-103E-C0F36A58DD2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Chloe Weiss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F9B4F-1DA1-A466-582E-F4C14D461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97A0367-3DAE-B7D2-2CFE-444D98205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B01BC2-3169-2BC0-B111-BA7B96D6E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591EB4-8AB4-071A-3936-B33936F99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827153-239F-119E-A12A-DD60ED341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E49FC66-F49B-E5D4-187E-63C8B1031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001649-3B9F-E45B-A458-612754143ED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03F90-D90D-F3C2-EA1C-FC255E52B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9507D-C4D4-6203-472D-E96C3D8EA6C9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Caroline Wenkel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F5941-80C3-373E-5E10-E687D55A4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3B857C-EC05-1453-00B4-CFD6E1785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124E95-0F66-9A0F-2A4D-9F9A789A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7C669D-AA54-994C-68C2-8FD1BD2C2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DC069B-5979-1A6C-6229-4512FD035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AE07E10-6F97-54D2-3E6A-7EE1D94BF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582DBF-60F8-00EC-CC0F-8B811464198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BFB89-A848-CFA2-D7EE-D42BC612E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6A54A8-3CF5-00D5-2CF5-B7503F9477D9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Sophia Wesselmann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0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438D1-8BA2-AB97-CC78-6513E79D3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078791E-5ED7-8300-1EBE-0B5DDA41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3B5194-5539-3A7C-6E6F-9AE282B1D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AF90EB-7A88-9B57-F6B6-EDEA437CB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9918CB-D487-C614-2A4E-994E51782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75CDF57-755B-B2CC-7A1D-397D7E3C1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CCDF4D-0C29-3D83-FCE5-5AEB15E88E5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15509E-A58D-2099-7D5D-C602F796DC50}"/>
              </a:ext>
            </a:extLst>
          </p:cNvPr>
          <p:cNvSpPr txBox="1"/>
          <p:nvPr/>
        </p:nvSpPr>
        <p:spPr>
          <a:xfrm>
            <a:off x="640080" y="5334186"/>
            <a:ext cx="48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Emma Aikens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  <p:pic>
        <p:nvPicPr>
          <p:cNvPr id="4" name="Picture 3" descr="A person with glasses and a necklace&#10;&#10;AI-generated content may be incorrect.">
            <a:extLst>
              <a:ext uri="{FF2B5EF4-FFF2-40B4-BE49-F238E27FC236}">
                <a16:creationId xmlns:a16="http://schemas.microsoft.com/office/drawing/2014/main" id="{976A6587-7840-0F99-34C5-FEBCFFFB7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19088"/>
            <a:ext cx="3811219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A9FBD-9EA9-B57E-FCE4-84FDA16D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8BE8721-102B-1FB5-368E-6FC96DFA9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94852F-D6B0-840E-EAA7-10BDCE672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39FB44-E521-83C2-B2E8-A85889037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4355D0-4228-69B1-9534-DBE8F3667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8A2CDE6-74A2-6F56-32DE-B0A2FE4F2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B13A98-D3D8-22DB-FC76-B187205AE78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a pearl necklace&#10;&#10;AI-generated content may be incorrect.">
            <a:extLst>
              <a:ext uri="{FF2B5EF4-FFF2-40B4-BE49-F238E27FC236}">
                <a16:creationId xmlns:a16="http://schemas.microsoft.com/office/drawing/2014/main" id="{D2C6EAAA-C040-D466-CE89-0C69BF86C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B2440-9C95-542E-4F1E-32012564CE8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I’Lasio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Brown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15A22-4A64-F2C4-03D1-A2D589486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B41C694-4893-BFC2-42EC-E7F32C3F4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1792E6-50C2-92DF-6970-E4267A487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C12E93-34A5-FF6D-72D1-83D2AD0CA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6FA56E-DCFA-4F42-C0F0-4F6E2F051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92C165B-9A5E-9822-3528-92D574056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F46A8F-577F-E8F5-2904-19796EE2F91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D5611-9E95-AE73-FB53-55FF1DA7F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93FFFB-BFDE-E3A0-D2F6-4FD0CAAD599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Blair Whisner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4C3B0-9329-A1C7-40CD-A481E7EEA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8588813-4CE9-44F4-DCCC-32CBA223C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B80160-12D9-387B-9CB3-3CD85BBB6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E23F2A-DD3D-7687-B4C7-D229BFF91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0A1490-9BD4-A93A-E341-B215B8997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794133A-A94A-4F18-267A-2FE12958A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E3743F-18A3-2318-283B-88DA77CE20E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F5FF3-FA59-6910-994F-F96BFFA6D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C2FF3-4D93-7AF6-E733-7B32100208DC}"/>
              </a:ext>
            </a:extLst>
          </p:cNvPr>
          <p:cNvSpPr txBox="1"/>
          <p:nvPr/>
        </p:nvSpPr>
        <p:spPr>
          <a:xfrm>
            <a:off x="481263" y="5334186"/>
            <a:ext cx="5127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Morgan Whited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3FF2B-097B-1D36-48BC-DA6A1DD3A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A2ACF03-CEC7-07F7-CD4E-3A2043B25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340A1E-AA00-70B6-5FE1-0D4AF1B5C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8A4B35-6367-0798-69B1-F7C4F54DF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85F629-630B-4C64-1C78-277AC2863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6E82088-7752-312F-6A0B-84C56E59F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78A3F4-41AB-8CD8-3EA2-99CB6ECBC9F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0A9D2-55C8-7A49-A88B-1ECB3C65B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21E43-BCAF-85D5-3DC6-33980806F21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Ryan Whitley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2AEA2-BECD-87B2-72F6-E9EABC786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A50CB21-BF3D-F73B-1CF0-ADE6FA1BC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110EF5-C1CD-2644-042C-0F6F91181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ACD584-C178-10B6-4656-7A253A18C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A827D1-2C65-BFE6-0011-CE7F40DBE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8202356-C458-A9A8-CE67-DEC43C910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D9F628-1A0F-556F-202C-F48DA3C2D0D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E54FC-17FF-A8DA-03C3-13CBAE775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53108C-905F-65DB-F295-7FF12917290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Jane Widner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082C4-B2C6-54EB-69F4-9FA593433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7230CFD-0081-83C4-03D7-C7030AD93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1BE92D-5171-FA8A-B3F5-F29108260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826C3B-D0DC-FC02-6FF0-87CEEC7D7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5AB255-8B4D-3AA2-E68B-721DC4E5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0306BF4-391F-834A-1676-9CB1D328B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CD402B-6EBF-53DA-5F17-4452192530C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662FA-D5A9-3831-EEE2-3B2ADF3C9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C6D604-372D-1A2C-F05A-34331122D3E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Timothy Wilder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3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612AB-39B9-30BF-8EB0-17C938653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FE6968-1FEF-6E2C-FC64-006AFB599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865A53-2531-D539-37AF-B86ADB05C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2BF87C-13BE-8BD4-0A55-4736B8E8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08A63E-262D-7852-1EAF-D71B3DDD1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1FFF963-4B9C-16DF-744E-E82D0E01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1DD6A3-280A-4D3C-03CA-29E32AFB45A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3C37F-EEA6-DBE1-B78C-B0995B3F7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3D276B-7410-045F-743B-8D3E6F554C00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Shaniya Williams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4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7D744-489A-5F9D-8483-DE7DA5BED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DCB1C6D-1673-C527-D3F3-7F668A146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F856E0-C696-24F2-170B-D7A2E0C07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A992B2-3C87-201F-9790-26253E5BF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41AB1F-1586-4334-2DF5-0B6C52F49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EA59C39-95C2-8682-53FC-EEFC7B4E1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BDDE6C-4562-BD18-C0C7-92F838A46B6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F08C1-884A-A3A5-45C7-9C4CC4853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A44EA0-3912-6E46-F730-521E75F764A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Kaitlyn Witt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8541A-0B79-40E9-83B4-571418A41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B43AE08-5B24-8DC5-36DF-A524C02C1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543C73-0224-D237-902C-C5FC1F0C6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52EAFD-640B-7884-01FB-3DC00F7E4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485DD3-D90E-40AC-B9D9-CA2C64EF9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2881205-1259-3F89-4ED9-E390CB0D8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5F169E-A4F6-BFD4-B745-7B3C03FD8B9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0963C-428D-EAD6-25A2-37D873FB9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8C78FF-573E-C782-7B32-27CE4A414C7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Bryle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Wood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3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423EE-1043-79F1-CEAD-6D628FE87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B9A83D-BF9A-8C75-5464-901DEE4B3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D6A132-3523-9BFE-B259-17780DB4E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8BEBB14-6187-15A7-85BB-4119BB929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18D62F-03FC-6EA7-9BCC-B026538CC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169C74A-1315-5CB0-0921-B50C3CF5F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7DC460-DC5E-6502-60BB-9EB40221DE2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4A2E7-A3E3-0B9D-4026-A1938A1F6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799775-E3AA-39BF-1321-4A156004878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Peyton Worrell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BF4F0-8378-1EF1-13BF-C079A12EF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424B088-8259-9235-8FAC-119A1E508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2C853C-EF43-314B-B93C-D49B763BD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5B5FDA-BE3C-1064-ADA6-2DEE52E6C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F42C04-7492-806A-71A7-D62E81E97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7DE2DA4-E1C0-70E8-F474-344551AAD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130170-265D-F9CC-C0BB-2FEE7F4B02A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331FF-900F-3136-CD64-95EF76D69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DE76A9-41AC-B169-6609-7837AB79E7F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Kamryn Wright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9C646-0169-E43A-36C5-7F6FBEF48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241843C-43DE-28D0-A250-2638F5B8F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876207-F3BF-4B71-782D-3A3576EB9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B24A7A-51F3-ED6E-3EFC-C8ECEE5D8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A9CA1E-7568-9DAF-89E5-2D230494D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EF00801-D10E-FB98-6526-AE05CA10F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23B9D2-BF02-6053-B976-F14C552A16D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long hair wearing a pearl necklace&#10;&#10;AI-generated content may be incorrect.">
            <a:extLst>
              <a:ext uri="{FF2B5EF4-FFF2-40B4-BE49-F238E27FC236}">
                <a16:creationId xmlns:a16="http://schemas.microsoft.com/office/drawing/2014/main" id="{14553183-26C5-B814-53C3-DD41D3C00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FDC728-024D-D85A-7103-BDB675CFBAE4}"/>
              </a:ext>
            </a:extLst>
          </p:cNvPr>
          <p:cNvSpPr txBox="1"/>
          <p:nvPr/>
        </p:nvSpPr>
        <p:spPr>
          <a:xfrm>
            <a:off x="-1" y="5334186"/>
            <a:ext cx="5972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Ma’Niyah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Brown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5DE76-9A80-6E67-3D68-27DCD6C98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2AFFD0D-FFB9-5A1C-3150-BAF5FF5F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BAE79E-2619-020C-1FD9-093EA998B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4879FD-D999-8809-EDC0-8AC34D92A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32B118-EADF-925D-85B3-5A50B5A6B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46EF2C2-2525-84D3-4CC1-F251A7183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555A44-E79A-54E2-01A2-4E6D3939C6F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709F6-3743-DF08-6466-FB414A575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4C4E17-20FA-B980-ABF1-9B1B95E8F69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Bailey Young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4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77A4-F0DE-670B-BDE0-68F962818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ACA5CAB-5F9D-A894-4DF0-4084C3FB0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78D67B-1FB4-77B0-5151-B47D03688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DE2B15-D246-8FAB-5494-137092B84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6B55E2-6549-A374-77D4-D26EDDCDA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F967D07-98B2-2B70-AEA1-38459849C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2635D1-55F0-52A3-2508-BA5A24FFBC5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99DCB-C56D-D555-4C4C-C3972CD95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10731-F9E6-D3F1-DFCF-BB06692607A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Adrian Zapata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498DF-5CFE-E983-DD3C-E5EB67195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B18BB4C-44CF-AB84-5276-149A554E4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73C972-24D1-B518-CC00-9648D7AF2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205B0B-58F1-2F2A-877A-AB63E1699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9E729B-0D64-C124-AAFC-CEACA14B5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62D90A9-BFC9-B3BA-7D46-A1FA4B19F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05CEDD-BBB4-8FC0-284D-DF4414DD07D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9E60A-73A3-D182-6BAA-F6880B57C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BF627-2BEC-5DB9-7CA7-66B9774A264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Samiha Zuniga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3BCE-F13C-0903-8B88-0F748F615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4259D9B-A1EC-723B-82AE-AA8EA1A4F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10EFF0-F6BA-4B55-DF26-0752938DA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74CD90-C2FB-EAC3-B1EF-1D9E3BA6D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653E74-2B5D-2576-85DC-AA36A9686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6A9D051-3419-BDFB-26BE-32B61489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152B07-D054-E336-D0FD-15E4B0C3F1C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511D1-25A1-D43B-CB49-F6B214A4E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4BFB8-B94D-746F-39C2-8BD7F86995C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Madison Foster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1ABD8-5844-66D7-98D6-06E7F48A7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0467525-BC0A-D70D-A601-0D69D39F4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644681-C3E0-FFEC-2AB3-233738AF6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A994B4-A0B7-2C30-278C-15C299C8D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A59846-B2E6-7C75-E8B3-5DC40237F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08546DE-756F-CAB1-552E-E0B0E5C19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4A8C8C-963E-26BC-DC6E-7A6EC421E45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1999E-2942-E8FB-92D3-B51905A6D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AB6F4E-1458-D158-5DBB-8F055F1891D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Kiara Jackson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8B299-45BE-85E9-3B3E-AD79B4C6D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3F987E1-9C97-21EE-A069-1C1C98E9E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4969D1-E7C6-A75F-CF14-8AAFE5BDF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6E3131-0830-A45F-62D9-110B3011B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DD1548-04E0-F8A6-E3E2-F251AE6EC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C299E4F-9022-8341-8A51-25B2A23D3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0BC1D5-B2E5-3530-ADB7-DE818312133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C6321-4BAD-1F58-E630-9D971D305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148D1-98A2-9270-5817-711D8653EEE5}"/>
              </a:ext>
            </a:extLst>
          </p:cNvPr>
          <p:cNvSpPr txBox="1"/>
          <p:nvPr/>
        </p:nvSpPr>
        <p:spPr>
          <a:xfrm>
            <a:off x="0" y="5334186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Derick McCallum, Jr. 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FD831-F316-85A6-7F47-A8722265D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672AD20-56A6-7259-6334-5F1C8D41C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73A725-CB2C-BC56-34CB-84FA948F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79332C-A27C-22ED-1E87-A81865C0A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447D3A-A466-3E02-319B-5780297A4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99AA6BA-1886-669A-F5B5-410E35F4F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4F4506-FC04-86FC-2B1C-203B178680F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3F267-B824-4F45-B9AC-592F16DDE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E2A32D-1AB4-6BFB-09FC-1108B382E03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Jameson Cairney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55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EEE01-A951-34D1-31CB-9D80F9A2B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D0F6E9D-1830-3E55-260A-34EEE5014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64306C-74A3-2131-D8BB-980E1631B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4C1B14-CC6F-C0E7-9C6D-DE2FCF1D9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D4D96D-076C-3092-6A9E-EAF533E70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D763C1C-D45E-5473-B82B-63BE37AA6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4BA98B-5623-6877-F6A5-9857F4ABDEE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B7B96D-D5B2-E0E0-D81D-4E79D818A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757D7D-7860-D7DF-4536-B78C65360E92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Elizabeth Ledford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D2152-3E09-3B3F-5779-507116813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7B38E5-4055-79B9-7CDA-929F811B2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2FD09B-282B-0D40-8F10-7E0561395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E4EEC8-9051-6435-7121-8DB9A1637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2414F7-6CD3-D15F-172F-5235492F8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D136F8B-EE53-F0C0-A5FD-08BAD4F20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27394C-FBD6-B0BF-8F48-19C85A8B0C5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74EAF-AB62-33AD-63B6-223AB75B3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DFFA76-78BD-6CF0-4189-72443CA7FCE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Colby Lycans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83324-BDD6-A5E0-FF24-8B658997C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9127802-E861-C5B8-78CF-A3EA956F4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8E494E-6E62-CC75-231C-1FC38B7CB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E8DBC1-93E4-B5A4-8C5D-0E0D712D2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D14977-8C56-5EC7-5558-E3689A2E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220CA6F-9C55-0A43-3724-E6F409D2E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7D1849-D45F-A01E-E898-10F823F0744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6C0B4-A239-ABEA-465E-7505F5751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1E98E-2873-CF07-5DDF-CE85732B4D2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Nigel Lane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E210A-A81B-59D5-8A9C-9D0B5598A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8DB8437-377A-0A44-939E-18CA715B7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BB481E-724B-09E0-864F-9313ECD83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D604BD-9A06-DF0D-B2EA-D44429E5B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F163D7-639C-7148-FCAF-893F37690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8665FCD-35E9-9DFF-4CAE-22335E0CB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154956-77C4-62CD-BABB-833D3E23CF1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in a tuxedo and bow tie&#10;&#10;AI-generated content may be incorrect.">
            <a:extLst>
              <a:ext uri="{FF2B5EF4-FFF2-40B4-BE49-F238E27FC236}">
                <a16:creationId xmlns:a16="http://schemas.microsoft.com/office/drawing/2014/main" id="{D3B974FB-C030-8861-0413-D509F20DA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DC8E6-117D-59B5-7CD4-8C46512571D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Nicholas Brown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A83A8-02F9-EFA0-6787-439FEE015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B78D18F-A1AA-4669-E8B9-F7E565F7A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2F5065-A967-ECE6-DF16-53767A8DA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789C92-92A6-6AF5-E293-B70C2CBA5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AD495F-4695-83DB-189E-2F775E29E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2192F62-84C9-580D-9D3C-6675E340F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3D17F0-947E-3D9D-DBB0-2982D0F180F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2974A-0F46-4D36-97CF-3A09644C5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C7EF51-E1DB-64F2-CF1A-C16E7CD47B37}"/>
              </a:ext>
            </a:extLst>
          </p:cNvPr>
          <p:cNvSpPr txBox="1"/>
          <p:nvPr/>
        </p:nvSpPr>
        <p:spPr>
          <a:xfrm>
            <a:off x="0" y="5334186"/>
            <a:ext cx="6095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Malakai </a:t>
            </a:r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Stackens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0655C-DF9C-FF60-2186-A4173FC9E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5513AA3-0992-FBBA-0F24-E3AD68A4C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A6D169-9744-EBE0-0E18-0A9D57C9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D8AA99-B6BC-8B06-4D43-0A0D1691C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67DEEA-4992-F2A8-EC3D-71689720D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24D2248-4D77-3623-E6CB-AC363E13D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52775D-DD78-F6F3-5AA3-8A5851B125A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A27A6-1853-AB2C-FA32-FFAFFFD53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C03623-1C2A-9D4E-6E26-780BEECA535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Kaniya </a:t>
            </a:r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Stackens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ED93-D35F-EC78-82BE-B2290F104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BBA4347-E31C-02F5-FBA0-31D7BACCA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5EDF9F-F9B3-1EDB-16A5-50953AD77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81BAD2-2CF7-33AF-8651-6D8AFCB56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3AF8F0-1CB6-A766-3CC4-76776E26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8CE0B9B-9CEE-59E7-8C30-361C6306B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B7C8BC-15C2-C8C0-C33D-9ADC6B6B294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26641-8C9B-8FBA-B854-2673141F4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989CD5-2975-CFA0-4D8C-BE1218E2380B}"/>
              </a:ext>
            </a:extLst>
          </p:cNvPr>
          <p:cNvSpPr txBox="1"/>
          <p:nvPr/>
        </p:nvSpPr>
        <p:spPr>
          <a:xfrm>
            <a:off x="192505" y="5334186"/>
            <a:ext cx="5903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Cheyenne Walton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5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DAE6A-4198-FB6D-C983-E3FFF51DF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3E610F0-6F0E-CC4F-377D-4A647DF2E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8AA67A-EF7B-84A4-0FF9-0661ADB45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73B721-EAF5-744D-1523-2AF9C7DE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83E970-7CCD-65E1-C2A6-5BEB365E6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0F1DC44-43FC-D54E-EB0B-1053A09A6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133BDC-9B9A-E3D5-5ABB-7B08FECF6A8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3C9B4-7100-8966-5B81-8EB9652C9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3D603D-A753-BB15-249D-AF601FCD72B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Isobel Bagley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13375-FED6-62FF-8C32-47842A7BB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96A9D28-0E64-CBF5-01E1-A89FA6FE5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C9FED3-3134-65E7-C3AB-74FD3082D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928BBD-B3E9-C160-88A1-5ADF57042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5B953F-4F12-E794-6E5F-04159E5BB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1968455-E58B-0D6C-E1CF-0A8114B0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4DE70F-0801-C53D-502E-A632EA8C66E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879B0-08BB-1458-4D58-9E8DBDD24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90CD4C-F7CF-E750-8402-390A14885CC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Elijah Hutto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F8F4C-CC1B-1950-CCF1-AEED88068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830B155-19C9-8DE7-8099-A679ED2A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DFB81F-5CCF-0EFE-AF7A-FF53194B8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3D596C-73F3-4701-0417-D58ADEE22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404D20-9E60-F170-30F1-178EB3863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0CD6F34-C3D9-2E95-E4C2-8575208E9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DB4352-12B7-3D98-417B-E4774C78348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DF669-405C-DB56-869E-F997449B8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59B286-41A3-7931-6950-0D54470F741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Kalyn Haynes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3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3659F-D208-46AC-D542-E643FAA17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F29C9F9-DDAD-2965-D047-8741CDA4A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F04F74-922C-161B-775A-2C64F4C20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81E813-CF7B-0BD5-511A-044B76C4F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38BA65-A54B-76C9-1C64-57BB86680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73BB757-75B9-34D5-C3A4-D3488406C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727B41-23D9-2566-115A-03D1C43FBDE4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34564-0ED3-0E19-6F51-99A8E95C5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9DA286-BCB9-D827-7063-75AAE1D736C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Carson Cain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1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0D89B-7794-FE12-6164-AA5B83914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F4DF62B-097A-F2F1-9427-21C027726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C856B5-486A-1B1F-C637-8FB8CDA33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124A78-25E3-7571-3FFF-6338A11E6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EF9482-65CE-1A72-27DE-733D7534B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9EFBB75-AAD7-8C4C-69B1-F98FA4502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DA7814-E27D-5F22-6A2E-88DE42FC845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9E770-F92F-DA3A-B6B1-15DCB0F65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9F44C6-A39C-EECB-9335-EAFFDB24F1B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Willow Cheek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7354-D6B7-EC9B-CA00-4859D217B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E2FBF1F-2CF8-064B-57BE-385CB5D1A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E416BA-D742-D6AD-D37D-634EB0763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1D9F3F-25D9-34EB-8B21-E43C06DE6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5E094E-80F5-8892-C4CE-5A776FBDF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4CB2755-6B1E-9841-10F5-530AE5DC0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A740B6-B9B2-CD42-EA7B-E133138E146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A8B80-D140-44A5-595E-B628DF249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5EA66C-CECF-F9CA-6318-3BBD0763EE5C}"/>
              </a:ext>
            </a:extLst>
          </p:cNvPr>
          <p:cNvSpPr txBox="1"/>
          <p:nvPr/>
        </p:nvSpPr>
        <p:spPr>
          <a:xfrm>
            <a:off x="449179" y="5334186"/>
            <a:ext cx="5293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Matthew Nakao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3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575DF-1F31-58BC-441F-AB704BB8D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9537A86-207B-CC1D-7AD2-D36E2EE9C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0C7AA1-8321-4A71-058C-15222011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97F77-F492-3A60-2480-BB8F01CA0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9168F6-51CF-CAF7-12C4-5EFDC1B5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007EB57-FF6D-081A-C2DF-A6BCB4F84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055785-7225-35B7-5D04-275395F53DA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01BF8-58E1-1AC8-F4E6-25EAF6E3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E94E81-722A-7BBD-C766-A132D2EF4FE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Chloe Schroder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973BD-39F8-B5D7-2332-65B014F7E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BD391E9-BAA4-3B57-6344-EBD647CD1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ECE1DD-D33A-2E07-CFD3-CB9F7D666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1278E0-23B0-027B-4F77-13B0AA0D8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DC3F08-1734-C6A1-1FA4-93094E854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30D5D8C-CDFE-A447-B2FF-B14EF4260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FD2ACF-E77A-5357-9E8C-7E6D3312296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long black hair&#10;&#10;AI-generated content may be incorrect.">
            <a:extLst>
              <a:ext uri="{FF2B5EF4-FFF2-40B4-BE49-F238E27FC236}">
                <a16:creationId xmlns:a16="http://schemas.microsoft.com/office/drawing/2014/main" id="{3D6E441D-0E4B-875D-06C0-FE1348AC9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8A9EF1-E916-F16A-20D8-4BC6218351D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Kaitlyn Brown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7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7F3CD-72CB-DDEF-CA6C-C953179AE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E7BEDC4-496B-07F1-AB1C-E020A73C0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6BC04A-5424-4389-3C92-8B1CC6606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E037EF-9AD4-970D-E86D-FBE2C72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321BF-06AD-7B66-D97F-D5C93FD64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54A9F9E-DFBA-48F6-CC17-CFF9DDEBF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D850C4-9A0A-4367-B377-3032F905FCA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B9B95-10A4-7E1A-58B7-969DAFB23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D14094-BB73-2F4D-0063-FD23D9347A53}"/>
              </a:ext>
            </a:extLst>
          </p:cNvPr>
          <p:cNvSpPr txBox="1"/>
          <p:nvPr/>
        </p:nvSpPr>
        <p:spPr>
          <a:xfrm>
            <a:off x="144379" y="5334186"/>
            <a:ext cx="5951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Daniqueo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Dungey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91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4EEAA-511B-609F-3FCA-F1AB5B1BD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7F0D7F4-8758-F7C4-5788-E1CD1E384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3AE4A1-F3E4-B488-80E4-BAFB366CE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9BC26B-8CFC-9470-88B9-B13A8677C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DE409F-113A-9118-0AC9-3891AD129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7171042-E28F-0D32-FA34-93C729D03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F1DE12-06D6-A328-F625-F75168A4A0B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BE83E-F5D6-F7CC-110A-E1EDE2523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6E6896-E5A7-0294-E6F9-1E02AE1D3E4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Jalen Moreland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9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1F8AA-1986-030E-4C46-B0EBE96F6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2A32214-B9B1-0FE6-D122-3CAACB313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FCA86E-56A2-FD24-0D00-B0D807E6D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8A45CA-66E3-9DD3-0F4E-FDA74855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A78F4A-5B72-20A8-3F28-1A2E49712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80CE0AE-965A-0134-8C67-EDC9D7762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F117B5-051F-66A8-7F1B-02EF025AACB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C9BBF-324F-1AE0-C84E-846D4F3E9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4ED42F-6E3F-1C8C-8803-289F6EA00A6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Kelsey Davidson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3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BCD63-FD14-ABBA-04C7-D31701A43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4D99162-B0D0-C48D-25F0-899187F76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297462-D849-1681-032D-96F30EF69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BB4A43-4A2B-2B77-8DA2-F79839A44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831B77-FD1A-9E55-BB99-32AF1A283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DFC46E3-C209-CB02-7D0B-AE3C09976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B59696-892D-7842-FBA8-1B17B46A025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6999D-B887-CB8C-1D31-737A7AE9B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7E49-519B-C643-56A8-03EC27FC8BB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Skyler Ball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6C371-C23C-8369-6D15-0C133020D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2F23FCA-C0AB-ED68-23A1-26EB85548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36D203-EEF0-9020-847B-CCF045482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89BF94-C866-E0B2-AF51-ACF8463C2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7241B-8A0C-304F-C99C-C7D13EA2B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F039A75-95C1-9024-6CC7-960536270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CCC6E2-C020-51EA-7D43-66FE666A574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F47A9-C3B0-A8A9-60B1-F29D541F0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3FAD1-5B56-85C5-1293-9002E033FB7C}"/>
              </a:ext>
            </a:extLst>
          </p:cNvPr>
          <p:cNvSpPr txBox="1"/>
          <p:nvPr/>
        </p:nvSpPr>
        <p:spPr>
          <a:xfrm>
            <a:off x="272716" y="5334186"/>
            <a:ext cx="5823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Alyssa Waddell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13FB0-3CE6-0D7A-51FF-A8CDEA3A2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4E85A4B-A8C2-559B-7A55-5584197E2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C81162-1630-9DF4-F7F9-7ED21AE8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328A45-DD2C-F286-1107-DE67FB671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674FCC-E853-FA05-99DB-6BE5B7DD5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4BDC5B1-CA92-A9BB-6F74-790869CCE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9E8FEB-8D29-A4F2-3EE8-144FE299AFD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4F94D-E501-FF7B-7187-413875D9B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FD0C80-1D14-5740-E034-4CBC5DE8B6F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Stephanie Taylor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76979-6389-FAD3-DE74-FEFC6014B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91F4075-BAC5-66B2-6A91-CFD38D472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A83F68-8BD7-9DFB-DFBC-16B493070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C4D531-6C66-FF81-D42F-0125C7D2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498E20-C109-D92B-9817-CCD4BBCD3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1822D38-88F6-0965-2BA1-82C7F8497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BDF49A-7FAC-989E-DB77-808C658B33B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1FF02E-C3FA-D1B9-524E-929F7CBD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E0CEF4-D895-2273-AD61-018E22C73CA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Allison Ensley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2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9D71F-8340-A655-E714-8C991C38A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8A38830-9666-7153-4430-0756F7BF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797A35-E64B-D1F7-C089-434F908C1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93829E-F46C-DC0E-D3AA-9EDFC3B2A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9E1AE4-9BE7-C1A1-F055-704C1C19D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961585B-32AB-1C2F-0EEF-1FB951673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393A03-97CB-7A8D-8500-89865D007BB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98A72-0E78-F0C1-7124-BB59D41F9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10663D-A576-967C-081E-96530C5AF41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Isaiah Wynn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9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B4378-BA6E-B3A1-0631-5428DD3BF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74DF892-8D28-2155-320A-992F75806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3A593A-BC9B-6DF8-E94D-78DAE918C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4850D5-E7BA-11A4-974E-4F36DAA48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19C33B-329D-7E6B-C2BA-D2FD55077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D92BB62-AEF0-857E-5B9B-485EB4A24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B00EF0-B38F-133C-A06E-6ED779200A3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37751-9771-4A85-65B5-16376B382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27E6B1-CACA-F1C8-DB38-3B8CDFC90765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Vanesa Velasco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3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4374A-8462-5D9A-73A9-64272AA5A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D86991C-F43A-1648-B65D-D6CCA08AB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D4A508-8CE0-4012-C170-AEC276DA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AFD09D-40B6-D1B2-6FD1-8DB01A9FF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5269BD-B618-ACC0-C6C6-2DA74D456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5B22EC8-4951-C934-A59E-323DD2FC0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D4CF7B-6F33-72E5-2D9D-AA703A3AA6E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4A67A6-9200-F8DD-6291-2DA4A951B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2B169-CE55-5723-9B89-11D18BF8488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Robert Rowe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68BB2-80C3-C028-7292-FD7C21DF9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F91236A-E03B-5CE6-7797-9007E50F9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60CE08-E195-91EB-98AD-5B7B5B886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71BFA8-EF85-9E7A-534D-82FEA798B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CA4D08-3AC0-9762-C3BA-8ED9616DB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66E4863-16B7-DB46-FEC9-61166EBD9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08EB2B-872F-460B-E72B-C48961DCB27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in a tuxedo and bow tie&#10;&#10;AI-generated content may be incorrect.">
            <a:extLst>
              <a:ext uri="{FF2B5EF4-FFF2-40B4-BE49-F238E27FC236}">
                <a16:creationId xmlns:a16="http://schemas.microsoft.com/office/drawing/2014/main" id="{F8563DC7-DC5C-43D1-C20D-256C333D5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2F0604-5D5E-331C-3EA7-E8EDA2096A8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Mason Bryant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13ED-2F43-14E0-92EB-2599BDB60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EEDA1B9-2B05-42F9-CFBA-9214A2014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C60BE-CEE3-51EF-0A00-5872364E9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DF866A-F72F-0837-2A53-B0C7C8A70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3E5A0B-BB93-5C85-24FD-FD25EDEEB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CDAB4A4-47A2-F420-0325-3BCE97F50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2684BF-AE51-031C-E5CB-C458712A0C2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A5315-5C3D-8AB2-8277-C13FBFA02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48F24-F20B-2EB6-FBB9-A0065AC7492A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Zachary McCleary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9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F5DE4-B9DA-4FF0-A3AD-251BCB3B5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7460E31-9757-DB7D-6B3E-734929BF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FFD24B-7E9E-EF18-5E8D-783CEFBF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C70D3F-5838-5199-5CCD-9DF977D2C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E7F429-89D1-BDCA-B3DA-DC086FF44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6FBF0D0-D85B-80DA-FB6D-7C789663C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1CE194-888E-D04C-200C-89AA01E7CDA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6A5A2-EA2F-6987-0560-EA894BCD1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61D71-3153-172F-E47D-1D4BC655C87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Anaia Mack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4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BDB01-CE7D-AA0F-4D13-83D22AAE4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AB16C42-4BE5-DE0D-10FF-1CA70272D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8AFEFD-0432-D500-CA0D-78B7D9CC5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039BCE-C5F8-F90C-CABA-EB08A108D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AB3095-5638-D723-B7FC-D0502B750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4E9E641-BC9F-69A9-D977-DA88292D2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3F8D22-8594-CBAB-A988-6B494B9F064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428E1-6D21-3EBA-CA17-E2AD16AEB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BD66B4-0C3D-A4C3-C21F-E021F6EDCF50}"/>
              </a:ext>
            </a:extLst>
          </p:cNvPr>
          <p:cNvSpPr txBox="1"/>
          <p:nvPr/>
        </p:nvSpPr>
        <p:spPr>
          <a:xfrm>
            <a:off x="-4623" y="5334186"/>
            <a:ext cx="6100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Jakayla Brock-Bey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58145-22EE-4A99-D60C-FCFE36517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5B9360A-FEFA-7D76-B6CE-7FF9DB189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34572A-E983-B7E5-3ACF-F620AC79E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5C0D96-89D6-835F-AA21-6373055D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67715E-DB6C-3684-FE18-77144D15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0DA947C-0D6B-777C-FF0F-7DADA5D8C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150614-477D-4A80-04F6-7FE6CA8B2C3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0A237-94E8-2905-3BCE-529997C62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284699-6C44-2FEB-A967-555D638476E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Arin Poitier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1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CE553-9D72-0A97-553A-F6CBF3A78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70F4BBC-461E-837F-A6CE-D8DE916A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9F848A-32CA-7D52-D2E5-6B9BA6770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CAC4E8-A2CD-491B-6A28-5FEC1F6B7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823A2E-C714-6C3A-C7FA-49170F25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AAF057A-303A-C5DA-0EA8-B7FCF1F2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863323-5817-0573-D7FC-D73923BBD24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CC401-6DB2-4A07-2082-5ED33EE64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BF8A08-7C54-7714-9341-CDF32C52BF9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Adam Lugo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5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BA2CB-5D50-2817-34A7-92127CF58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B401CD1-DA02-73B5-B9E5-BB55F1378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378DD2-B365-1058-771A-654DA501D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75BD10-C80E-9365-EA09-124DCE448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BFB1B7-DFA3-3A4F-7DDA-D87C793AB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A76D80D-00D0-E166-007F-C6D426555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BC85D8-D8CF-A2B1-0B93-8A444FA0EDE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BB4FA-00AF-B74A-312A-298D82D47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DC34D-8D11-4FB5-97A3-1AC52064B41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Alexis Johnson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0E23F-0737-BF86-B38F-CF6444067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3E5EF41-2113-AD09-7A01-DCB37E260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AD2EA1-F24B-6A42-2A62-CF75DB3A6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6EF3DC-B09C-1023-E070-44476DAF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C27F66-8705-CCEC-7465-6B760CFF1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E796909-4FE2-E792-AEC9-BEB16F48E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8D66FA-1CC1-D426-C9FB-1AED7EBD3EF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19E75-6D42-367E-08AF-A80801FE7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2773AB-D105-121F-89BC-40151D2A640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Amaya Blount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F89E-FDBF-964E-C163-B94297B59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1EF37ED-8707-59BC-B7CB-AC409AD78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C30123-D4BE-0CB9-C26F-D451F2C0D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939EBA-B219-8E1E-803C-186947D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EDE9FA-23F0-2F31-2284-735C0197A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20F1BB5-E930-459A-50D6-AF57523BC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2FFD8B-74AB-9DA4-065E-9F4A0B2B1E2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4979F-5603-FEC5-FBE5-6045D8E0F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8AFA97-BACC-CCD9-34B1-93D071F6BB1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Neilsen Ramos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E07FA-1A2A-1670-B31D-E030C9A52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973276B-60B8-619F-51C2-9F5099DB2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50CFD7-4111-75E2-4456-2635FFDAF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0C6644-C134-31AB-5668-AD12FAFA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12502B-10D7-451B-02B1-3B52FD7B4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59AEB3E-53B6-D0D2-3C68-26BAB5599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E3C267-6CDC-43E2-E8DA-B94572D2E3C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E817-CC71-18E6-6945-1BC5D1546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81D475-B2E3-5F25-A13C-9CB553C20006}"/>
              </a:ext>
            </a:extLst>
          </p:cNvPr>
          <p:cNvSpPr txBox="1"/>
          <p:nvPr/>
        </p:nvSpPr>
        <p:spPr>
          <a:xfrm>
            <a:off x="144379" y="5334186"/>
            <a:ext cx="5951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Quinterious Davis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5D54E-49E9-B48A-7B42-A689F707B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44924D1-93DA-BF49-5000-27FF5396D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72EA70-B144-5D6C-1768-6B4802DD2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3733CB-8E03-04E7-6EB8-96A8402E8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67689E-9315-3848-8B9C-F5FEF7040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7DFBDA4-A009-6220-8603-1BFDB961F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78D366-5150-0CFE-A8E7-2DF282F0FF2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3948A-77E8-42F5-9ED7-4A450DDE5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99713E-0C6E-AC8C-B89E-8C0B3BD9779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Tanner Bowers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7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06DC9-26DD-87E8-319E-F075A0F59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6920C3-9280-ACC7-4D26-A9C9FFB78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07E869-64FF-653C-E56F-DE0B488D2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B564DA-9D80-F207-AC31-911BDAEE9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B4B1BF-159A-0175-3F10-645BF8545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FA753F0-C8BD-13F7-5822-5E60AAF2D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6CAD98-92C7-1D4D-EE8C-CC49209B0E3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long brown hair&#10;&#10;AI-generated content may be incorrect.">
            <a:extLst>
              <a:ext uri="{FF2B5EF4-FFF2-40B4-BE49-F238E27FC236}">
                <a16:creationId xmlns:a16="http://schemas.microsoft.com/office/drawing/2014/main" id="{AD4422A5-6B95-A52C-964E-233A09A64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CA3FB-0B01-3BB5-5410-3AB58F99F833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Mallorie Burleson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7C1AB-46F0-C606-6EA1-D78208FBE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970EF58-3D36-01F4-6F60-F54249B98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C5B25C-4954-9529-8EEC-D53330D1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783A62-FD6A-25C8-6F73-5D3C3935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BF1242-9E9E-8DF2-7F38-9AFF45F5C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505FDC2-5A17-CFA0-737B-E2C79E6ED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A793C5-BBF5-601A-EEB3-EA9354FB235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45D960-374E-5080-9F1E-DD5543077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99FCB0-549E-18F4-A18A-4252B967B72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Rrianah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Mason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6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BBF32-E232-A1DE-21E4-0251503F9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63AE4EA-5011-2BF1-7412-683FB0912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5559BB-9FC1-C719-2B3B-46984C7AE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BF019C-9B3A-FA28-795D-546D4085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A9D69B-52FE-558E-C870-AA49A4332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4176D13-936A-427E-2D42-2EB46F83F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313E0F-D2F4-E9C5-BE23-24F58BFE399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6F47B-7AA2-6EEB-CC53-69223E758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2CC01-A99F-2187-70CE-15E678947F8F}"/>
              </a:ext>
            </a:extLst>
          </p:cNvPr>
          <p:cNvSpPr txBox="1"/>
          <p:nvPr/>
        </p:nvSpPr>
        <p:spPr>
          <a:xfrm>
            <a:off x="368968" y="5334186"/>
            <a:ext cx="5727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Jakyriah Touray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6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92B5B-7FBF-DE0C-F7C1-4C74503F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20BC249-A05A-47C6-BBA9-127A6E887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C7DFEA-2FDC-0540-5ED3-6F46159F6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446C30-4181-1085-2DE4-2381557EA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92431C-FF51-3422-016F-F49A06568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23DCD98-3CC5-5FD9-7BC3-D9D8E6D4D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5D79A8-9B85-51E7-F122-2032BE3F3D6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CF3E1-07B8-AE01-BC60-DB388DA24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3048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DCF44-3ED9-75AA-2E47-83022281F7A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Asher Henson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9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5151F-F78A-F2BA-5129-919CCA7A8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62B0DC9-A500-3F31-3E8B-3B5BB631A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A1DA5A-C4A9-5205-AB05-970CA2A8E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0FD745-A660-B74F-9119-2093439A0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23DDBA-32D5-08B3-FA2C-3F9D8CAAD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559B754F-789C-D5A4-B6CA-CB4DCAD6F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C83F06-B327-E27B-487E-5DC8E9B7280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long hair wearing a black dress&#10;&#10;AI-generated content may be incorrect.">
            <a:extLst>
              <a:ext uri="{FF2B5EF4-FFF2-40B4-BE49-F238E27FC236}">
                <a16:creationId xmlns:a16="http://schemas.microsoft.com/office/drawing/2014/main" id="{EA1D706A-14C2-0C3A-DE96-6CC055B25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8368CE-E284-5449-B3FE-EF62BCD4FF74}"/>
              </a:ext>
            </a:extLst>
          </p:cNvPr>
          <p:cNvSpPr txBox="1"/>
          <p:nvPr/>
        </p:nvSpPr>
        <p:spPr>
          <a:xfrm>
            <a:off x="200025" y="5334186"/>
            <a:ext cx="5895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Makayla Busby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37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F2874-9F02-BD99-AE9A-2D231727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FEF031-0ED5-FD4A-0C31-521844EF6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A4B0B0-878B-3BF5-255E-B77FC3EC6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438B95-44AD-AF1F-A9AF-2AD473937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FA6161-BF04-3117-1F40-C7C26DA0A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1E14EB0-4648-443D-774B-E10ADE58B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5D0058-E6C6-74C3-0724-3B1DAA31D76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in a tuxedo smiling&#10;&#10;AI-generated content may be incorrect.">
            <a:extLst>
              <a:ext uri="{FF2B5EF4-FFF2-40B4-BE49-F238E27FC236}">
                <a16:creationId xmlns:a16="http://schemas.microsoft.com/office/drawing/2014/main" id="{6B37E544-D7E9-C744-75CE-34B81934C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347A8C-FF4C-0D37-FC5F-AB8DBA78B1B4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Willie Butler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D370C-9091-A1C2-3921-99A82F163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0583C2E-877B-4821-5C99-F95E07E02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8DF8A2-3B35-6C66-67FD-42847F7BE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D64FB7-C776-D771-88CB-4111F0DF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5895DE-2C28-65FC-041E-DE176C02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E37BE1D-0C50-7B6D-0FF0-CC366A5FE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77C7DC-A825-6485-75B7-241544D786B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black hair wearing a pearl necklace&#10;&#10;AI-generated content may be incorrect.">
            <a:extLst>
              <a:ext uri="{FF2B5EF4-FFF2-40B4-BE49-F238E27FC236}">
                <a16:creationId xmlns:a16="http://schemas.microsoft.com/office/drawing/2014/main" id="{6A86D2C3-F64C-4C6F-9B48-44DD79D5D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36180C-3EAF-4B10-6AD9-32A3501EF49B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Destiny Campbell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31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8DC81-C0BB-541F-AEE1-0F6183323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3F4AC40-441E-4242-8F6F-0A4C59BA2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A51ACC-6239-A2D9-628C-C5B3F591A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1CA568-6C96-DC70-DBDA-B0C4F40FB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D75F03-5669-0A4F-8AF5-C64601835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74BAFB1-343A-0AAF-290F-CAF148362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0C1C-5085-1E8B-474C-5F17164E14C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curly brown hair smiling&#10;&#10;AI-generated content may be incorrect.">
            <a:extLst>
              <a:ext uri="{FF2B5EF4-FFF2-40B4-BE49-F238E27FC236}">
                <a16:creationId xmlns:a16="http://schemas.microsoft.com/office/drawing/2014/main" id="{4E7C9EFB-0D34-D83B-526B-24F14A858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FF7CD9-908B-1E0F-7A73-4348E4DF69E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Ava Capalbo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8F591-55C8-20A6-4B93-626F34B8F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BF3A38A-E05D-1856-AD90-468B4EE03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073DCA-2C71-7858-E495-6FC540681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F98CB8-2F98-7903-8914-6DA342A34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DE5EAC-8340-BF4C-022A-4B74AE750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3621135-0B45-98A3-FA6C-53834C570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B45D2D-A02F-B81D-A1E5-B2012DF8E1A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5FACB-F3B4-CF5E-9FD7-9C84E7CEB31F}"/>
              </a:ext>
            </a:extLst>
          </p:cNvPr>
          <p:cNvSpPr txBox="1"/>
          <p:nvPr/>
        </p:nvSpPr>
        <p:spPr>
          <a:xfrm>
            <a:off x="640080" y="5334186"/>
            <a:ext cx="48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Hunter Aikens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  <p:pic>
        <p:nvPicPr>
          <p:cNvPr id="4" name="Picture 3" descr="A person in a suit and bow tie&#10;&#10;AI-generated content may be incorrect.">
            <a:extLst>
              <a:ext uri="{FF2B5EF4-FFF2-40B4-BE49-F238E27FC236}">
                <a16:creationId xmlns:a16="http://schemas.microsoft.com/office/drawing/2014/main" id="{AF462BE8-6D44-7838-5C15-7F4554F72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19088"/>
            <a:ext cx="3811219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36476-4979-CCB2-C2B5-BBAF8894B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6286153-836A-FF46-6573-E601C7BE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9FE105-4FBB-6B6F-663B-09A6C2309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28C5EE9-5F45-D253-E924-C9B180C0C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94A3C4-2829-BBD0-F6D9-B4281468A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3B54487-1221-FEBF-BABA-F74310D1E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A38C7E-1A7C-F539-FF3D-FAD44C49F7A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in a tuxedo and bow tie&#10;&#10;AI-generated content may be incorrect.">
            <a:extLst>
              <a:ext uri="{FF2B5EF4-FFF2-40B4-BE49-F238E27FC236}">
                <a16:creationId xmlns:a16="http://schemas.microsoft.com/office/drawing/2014/main" id="{DA712DB2-A5FC-AAE3-0E7F-A145CD637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5BC76B-B2ED-178E-E4A9-A4D37F09A59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Austin Carter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5BB7A-F459-768B-1AC4-A55FC592E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654BC31-EFF7-F47F-8765-673E22D5F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4A3488-8588-CA57-38DD-DD113070E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E6820C-04CC-71A0-E39A-33CFF6B2E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73C789-EDB2-D6EF-59F1-544F02E2A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587A7CD-3770-61B3-4544-633C5DD31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982448-1D03-C808-C2CF-AE00FD7E525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in a tuxedo and bow tie&#10;&#10;AI-generated content may be incorrect.">
            <a:extLst>
              <a:ext uri="{FF2B5EF4-FFF2-40B4-BE49-F238E27FC236}">
                <a16:creationId xmlns:a16="http://schemas.microsoft.com/office/drawing/2014/main" id="{7C7599D4-32C2-6672-9139-6A328D229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E40E5-6CCF-FA8C-BD88-9FF8FA084574}"/>
              </a:ext>
            </a:extLst>
          </p:cNvPr>
          <p:cNvSpPr txBox="1"/>
          <p:nvPr/>
        </p:nvSpPr>
        <p:spPr>
          <a:xfrm>
            <a:off x="-4623" y="5334186"/>
            <a:ext cx="6100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Juan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Caraval</a:t>
            </a:r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Oropeza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49E3B-4113-B4E0-732E-70483BFE8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DF56D64-CA70-DD01-0A72-9893C6F77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1DB93B-3FD1-F165-CD25-B892A181F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E047F3-C313-3AC3-F44A-D6CD76615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5A4EB2D-542B-B8A7-02A0-331AA13C7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EF417CD-9079-8FDC-DD22-3C3AF8255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056AB0-12FD-62EE-1119-88801FC630D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4617AA13-2E49-E2B6-F42C-80D314819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15F48-7305-D288-1E52-E1E38C03C9D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Sarah Castille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3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D3F3F-EC44-6E55-EA63-AD5C765A0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806FB48-08B8-2558-FD48-215E2B510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3E4D5C-220A-057E-93F2-18D566DBD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BCEE6E-06CB-B2FD-A76F-8DFADCD88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5BA4A8-5A81-109E-10D9-204A8BE3B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B8C38C1-E0AC-B544-1294-EA8EF22F9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87AEED-7D43-AFA9-EBB5-D3907FD0E1C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black hair and a necklace&#10;&#10;AI-generated content may be incorrect.">
            <a:extLst>
              <a:ext uri="{FF2B5EF4-FFF2-40B4-BE49-F238E27FC236}">
                <a16:creationId xmlns:a16="http://schemas.microsoft.com/office/drawing/2014/main" id="{36E47368-C67E-DBFC-5A17-FE7C260C0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D57D0A-1AC1-F163-F884-BCBFBF46DBED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Kamaya Cephas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72180-6ED4-572A-4B11-4F7DE47E6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F21A7E9-59C0-13C1-8016-F7E121EAF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A0D137-1EC6-0BF0-6739-F47564EAE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DE25F1-8587-10AE-F24B-C77DDCABB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B1763F-9DAC-DEA6-0300-7CBFF359A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1B8E8CA-00B1-ED3B-8565-E049AC28F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670F1A-F036-6363-CA8B-635018DA1CF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long hair wearing a pearl necklace&#10;&#10;AI-generated content may be incorrect.">
            <a:extLst>
              <a:ext uri="{FF2B5EF4-FFF2-40B4-BE49-F238E27FC236}">
                <a16:creationId xmlns:a16="http://schemas.microsoft.com/office/drawing/2014/main" id="{A48CD71F-AACC-FB9F-691D-71F8C8735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12144D-61D3-65E2-1523-197BA07BF1A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Avery Chai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77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181BF-C25A-B509-3066-F0F5E3DF7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5EF5604-58EC-C70C-7015-20F9040B1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3E1896-F46D-253F-7471-6CE64FE9A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5D52F2-8F45-4235-167D-40D81A48C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64575E-E20E-C871-7144-0D9284425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F85096B-1AD8-4ED5-E6B0-41339F4E5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8872EA-6867-6287-E337-8AD25F504B1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in a suit and glasses&#10;&#10;AI-generated content may be incorrect.">
            <a:extLst>
              <a:ext uri="{FF2B5EF4-FFF2-40B4-BE49-F238E27FC236}">
                <a16:creationId xmlns:a16="http://schemas.microsoft.com/office/drawing/2014/main" id="{57BD3828-EC7A-2016-AFFF-0C220FCB5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CEA9E8-44C8-8CDF-199D-8C513488A1F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Sean Chatman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FFE0A-38AF-E5C4-3488-D565108A4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E4D7ACB-D455-9365-7987-9D8149AD9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503D5B-1DC0-83BC-2B04-1D8EAB523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5A7160-B622-803C-1063-F7EAB47D4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F9B84F-01AF-4484-6270-17125AAC7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CA8E64E-845A-087F-8C38-9C973B52D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FE602C-9054-94DF-96F7-31A76497DD0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red hair wearing glasses and a pearl necklace&#10;&#10;AI-generated content may be incorrect.">
            <a:extLst>
              <a:ext uri="{FF2B5EF4-FFF2-40B4-BE49-F238E27FC236}">
                <a16:creationId xmlns:a16="http://schemas.microsoft.com/office/drawing/2014/main" id="{AA07C4F6-D7B2-3B67-56EE-253E7CAF1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912B44-43F8-ED45-1CD1-379F807540E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Layla Cheek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7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04BD8-A888-7D1A-E66B-2BD2312DD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6A5BDB3-C329-76AF-5014-CAFDDC5F6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7E4980-7DB1-FB61-4EF8-C41FF04B3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EAC0FB-1BC5-BF3B-355D-C32A99AC9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F096B2-0B22-7EF9-E0C7-B2F8AF8D0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7E5B16F-7775-9CD6-D8EE-010512287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EE5B94-9126-25AC-524E-5B4F37BD1AD4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short hair wearing a black off the shoulder top&#10;&#10;AI-generated content may be incorrect.">
            <a:extLst>
              <a:ext uri="{FF2B5EF4-FFF2-40B4-BE49-F238E27FC236}">
                <a16:creationId xmlns:a16="http://schemas.microsoft.com/office/drawing/2014/main" id="{1B004E66-7AE8-70EC-99A2-56E38BA06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6A56C1-F3CE-ED06-00A9-C28EA1B6EEEE}"/>
              </a:ext>
            </a:extLst>
          </p:cNvPr>
          <p:cNvSpPr txBox="1"/>
          <p:nvPr/>
        </p:nvSpPr>
        <p:spPr>
          <a:xfrm>
            <a:off x="-1" y="5334186"/>
            <a:ext cx="5915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Aubrey Christensen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8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2513B-F42E-4175-52E5-D3A5508E0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D3F25DE-DAE7-5E0A-5C5D-7938CCD22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234F71-6FBF-D81D-47C4-CFE279678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9FF066-969A-A456-4256-423FB4F8F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541183-7D3B-2B60-2E96-B73D0DF2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8A7DFEB-AECE-572C-EAF6-8D23C8702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20628F-E0A9-C04E-75D8-E21A1914632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earing glasses and a pearl necklace&#10;&#10;AI-generated content may be incorrect.">
            <a:extLst>
              <a:ext uri="{FF2B5EF4-FFF2-40B4-BE49-F238E27FC236}">
                <a16:creationId xmlns:a16="http://schemas.microsoft.com/office/drawing/2014/main" id="{1998224E-EBD5-8D66-9BA4-7802CA1FE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53938F-4601-52E3-368E-96840644A0C0}"/>
              </a:ext>
            </a:extLst>
          </p:cNvPr>
          <p:cNvSpPr txBox="1"/>
          <p:nvPr/>
        </p:nvSpPr>
        <p:spPr>
          <a:xfrm>
            <a:off x="0" y="533418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Celeste Christopherson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9EDE7-71E3-EE2D-0DED-A6553275E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25903E5-DD05-0D51-BBCD-EAA3B693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3D901A-DC43-F15E-B6D0-31EBB205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78485C-BCC0-7ECF-B61E-B5745E45F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7E5BC6-D3FC-C46B-2759-11031051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0B5C147-4CF3-75C9-3946-3077F801D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17FCBC-F9AF-992F-B27B-8E33DD45CEC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braids smiling&#10;&#10;AI-generated content may be incorrect.">
            <a:extLst>
              <a:ext uri="{FF2B5EF4-FFF2-40B4-BE49-F238E27FC236}">
                <a16:creationId xmlns:a16="http://schemas.microsoft.com/office/drawing/2014/main" id="{6692436B-66A3-540A-468F-4F901B1BD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7265EC-8B6E-DC0B-C35B-1C1A82E1E5F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Alyssa Cirilo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65CCA-EE02-5C35-F879-95ED0F0CF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796863B-E999-8BFE-3C39-D1C435816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CFAF91-7EB3-AB4D-1D94-4788633BC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3D2C5F-2CBF-B1BF-C5F8-E8701BA6A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366C33-86FC-4EEB-0B52-E3A13B098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83142B77-50DF-E3C5-BE78-8A3F74C79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9E369E-C75C-B059-E437-2C195D22E1F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71C071-011A-6181-E8A1-620F07210E45}"/>
              </a:ext>
            </a:extLst>
          </p:cNvPr>
          <p:cNvSpPr txBox="1"/>
          <p:nvPr/>
        </p:nvSpPr>
        <p:spPr>
          <a:xfrm>
            <a:off x="640080" y="5334186"/>
            <a:ext cx="48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Trinity Aikens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  <p:pic>
        <p:nvPicPr>
          <p:cNvPr id="3" name="Picture 2" descr="A person with long brown hair&#10;&#10;AI-generated content may be incorrect.">
            <a:extLst>
              <a:ext uri="{FF2B5EF4-FFF2-40B4-BE49-F238E27FC236}">
                <a16:creationId xmlns:a16="http://schemas.microsoft.com/office/drawing/2014/main" id="{1C9D5718-7168-6BEF-4BD4-967C19B49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476D4-BCF4-B4E3-2786-FD5A57959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C063118-9536-9E45-C7B2-45744EB5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5B63B8-58FC-AC02-C21B-2C4C8367C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85205B-0069-B039-6236-7C69E26F2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A0BFEB-3517-CA6D-96B3-B7909AD5D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E249149-BC5F-0C79-7A63-52E0564D0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3FF91C-0AAC-8C06-2CE2-53BCE8BFDEC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long black hair and a pearl necklace&#10;&#10;AI-generated content may be incorrect.">
            <a:extLst>
              <a:ext uri="{FF2B5EF4-FFF2-40B4-BE49-F238E27FC236}">
                <a16:creationId xmlns:a16="http://schemas.microsoft.com/office/drawing/2014/main" id="{C0AB8823-7A52-1D54-EF64-1F1EF9950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896A43-7446-729F-EB73-8DD616E7848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Taylor Clarke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4239B-ECE8-F39B-F304-5557977F8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BA2EF87-35B3-E97A-12B3-9172B60DD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9151BA-1736-A57B-2F4E-8183B5851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0E0D11-7D64-3112-E0FA-7DB479C29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0A263B-8D32-8093-4702-F45FBB15C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A7C90E1-603F-9232-DDA7-10495A59E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F9F527-E00B-9AB3-40B5-E65EAC8727C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in a tuxedo and bow tie&#10;&#10;AI-generated content may be incorrect.">
            <a:extLst>
              <a:ext uri="{FF2B5EF4-FFF2-40B4-BE49-F238E27FC236}">
                <a16:creationId xmlns:a16="http://schemas.microsoft.com/office/drawing/2014/main" id="{0703E5A5-8445-B820-6BB5-1F1B61305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484E2D-E5E7-E467-A1B3-5D11CA4FA1A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Jacob Clayton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3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8500C-6C94-2AE6-AB4E-BC3DED11A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F3243B0-5CD0-54C3-63D6-E926E0DB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28E9B3-BFEE-BA92-BB99-E1018DBAC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E3B185-651D-B398-D0B1-5D409B930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8D82DF-E19D-812F-963E-FE488E35E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806AB73-931B-0C72-4977-84439FBAC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326F24-3656-51F6-11EB-E6372F4A758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smiling with a black shirt&#10;&#10;AI-generated content may be incorrect.">
            <a:extLst>
              <a:ext uri="{FF2B5EF4-FFF2-40B4-BE49-F238E27FC236}">
                <a16:creationId xmlns:a16="http://schemas.microsoft.com/office/drawing/2014/main" id="{49C56A2C-9457-1C24-82E2-09C063A8D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53FD5C-28B5-6245-48EC-97A55E4F1A14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Raionna Coates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0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9BE3B-F40B-F1D3-2C07-AE306AC29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B79941F-17AC-EDAF-1045-01E1D0D7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B593EE-A28D-ACAA-2DDF-A1B7C610E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5DC364-36B7-3DD8-F06E-C502194DC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318266-E8B0-BCAE-74DE-2155DADF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032B734-22DA-888F-6382-406EA3531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DD95BE-985E-7F2E-5C72-5103F0B1CE8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in a tuxedo and bow tie&#10;&#10;AI-generated content may be incorrect.">
            <a:extLst>
              <a:ext uri="{FF2B5EF4-FFF2-40B4-BE49-F238E27FC236}">
                <a16:creationId xmlns:a16="http://schemas.microsoft.com/office/drawing/2014/main" id="{24BD54D2-6781-DD40-AFE0-C06BEC512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32909-B147-AA30-18B1-ADA941248CC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Randy Coates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6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9503B-CD00-06E3-7E64-2AC6B107E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E62096F-CB12-582F-14FE-481C9AF5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BB3AB9-31FD-9D77-5F94-BE58E0513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5E3446-C519-0068-EA32-F87D8DE0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4915E0-A14A-392F-730A-D7E7F77AB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E91CC72-4DA8-852C-39B9-2EE71C1F6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2EBAE-0AFB-B966-7A7D-2B3F977182F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close-up of a young person&#10;&#10;AI-generated content may be incorrect.">
            <a:extLst>
              <a:ext uri="{FF2B5EF4-FFF2-40B4-BE49-F238E27FC236}">
                <a16:creationId xmlns:a16="http://schemas.microsoft.com/office/drawing/2014/main" id="{2431D297-DF51-FC6C-F274-A1BA7BD6F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D4DD8-05BF-A166-B202-AD592E50F28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Tyler Coffey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98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64E31-E88F-43E8-1937-882117A28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427D2C5-296B-1F99-57A1-A2A9D4F4E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A66CF0-279C-B910-6A90-27BD14DA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412DE0-3D3E-7063-5F4B-D637E7A94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19013E-B003-2CD0-3053-3D0C995E0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D8B0750-1E21-1D7B-FD8F-CFFB200BF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CF1E42-0AE7-0290-591C-946466140FF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long hair wearing a pearl necklace&#10;&#10;AI-generated content may be incorrect.">
            <a:extLst>
              <a:ext uri="{FF2B5EF4-FFF2-40B4-BE49-F238E27FC236}">
                <a16:creationId xmlns:a16="http://schemas.microsoft.com/office/drawing/2014/main" id="{890869A5-5B22-2175-35EA-752F9A0D4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5E9754-7CBD-342E-7CFC-CB4EB00B4CB4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Samaya Cook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9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EF519-8784-DA5C-DDF9-5E5F31B46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3F3253-052F-8B6A-5CF4-01516979D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B2AF21-8602-ED8F-6861-67AA4108D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500AF6-CF33-38E3-7481-15E7F98B0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C8C85F-9B9C-BA59-20E6-2866D2806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4A25A02-97C0-1464-FA1C-60A120642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421E0C-8DB4-766C-0845-4585FE7454D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78FE3EBB-71AB-616D-1C67-2407DB221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22422-46A6-4A98-DB7F-6AB8F7D48B6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Katelyn Costley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06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48480-481B-7CC9-559E-FD56DA6A7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AE9F6EE-99CC-E42F-2D2E-A9BC03B7A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49B573-F770-1A3A-96A8-98581DD87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1BCA74-9DE5-DD41-D480-EDF32D1E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323532-67B6-273D-8E91-6A9DF23C3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15201F5-4084-BB4A-E1C2-5A025B1E7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71F071-2C88-96DE-E1E4-9571D56F100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short brown hair wearing a black dress&#10;&#10;AI-generated content may be incorrect.">
            <a:extLst>
              <a:ext uri="{FF2B5EF4-FFF2-40B4-BE49-F238E27FC236}">
                <a16:creationId xmlns:a16="http://schemas.microsoft.com/office/drawing/2014/main" id="{8F898386-AF66-5BC9-AD31-03C4D318F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F24BAF-F072-6E4D-70FA-59AB14237C7B}"/>
              </a:ext>
            </a:extLst>
          </p:cNvPr>
          <p:cNvSpPr txBox="1"/>
          <p:nvPr/>
        </p:nvSpPr>
        <p:spPr>
          <a:xfrm>
            <a:off x="200025" y="5334186"/>
            <a:ext cx="5895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Jewelliana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Couch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9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77E50-043B-3462-CB2D-BB485F6C0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E5F1C88-6617-9469-AF6B-23F2012B3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FA26A5-4153-4EF0-628E-44F8A295F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AF374B-BB41-BAA0-4AAC-042FD67FF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F4AA09-28B0-EB0D-1983-08360F5CE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5EEC23C-BA3D-1AFD-F02E-FDEBA17C3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BD2AB8-9719-255A-FE90-08E998A613D4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in a tuxedo and glasses&#10;&#10;AI-generated content may be incorrect.">
            <a:extLst>
              <a:ext uri="{FF2B5EF4-FFF2-40B4-BE49-F238E27FC236}">
                <a16:creationId xmlns:a16="http://schemas.microsoft.com/office/drawing/2014/main" id="{E13CB1FE-BA06-5783-95F5-387A09345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014515-FCD2-CE68-442D-70FA863EFA6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Byron Cox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8BD79-7134-FA5F-9697-7A78A888B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1EDEC7D-ED02-AD3A-4780-CB803613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6A49DE-A37F-FC48-06D7-B6F389483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54E73E-779C-C75C-936E-DC7CADCB2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5C2539D-AF2B-0BC5-1192-D88DA1388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A34C6DF-B69B-A872-231F-93579DB6E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9E773B-04BA-3087-6AB9-709D633CF6B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long brown hair&#10;&#10;AI-generated content may be incorrect.">
            <a:extLst>
              <a:ext uri="{FF2B5EF4-FFF2-40B4-BE49-F238E27FC236}">
                <a16:creationId xmlns:a16="http://schemas.microsoft.com/office/drawing/2014/main" id="{CAEEA45D-5CF9-F530-62D0-D5F1456F8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751A26-B4EB-D73F-26AD-66E41C343425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Emily Cunningham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A3E03-B284-A78C-420C-265ED5668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8E2B601-05DA-6EA4-D2E5-408969B73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81412F-17FE-8000-B6EF-F20B78267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C22705-CEBA-5509-1EDF-A4191ADAB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4B2681-64EB-D784-B44B-2D978A368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4839D98-9F82-2143-96B7-1F9534229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409931-2EB4-0DA4-9CA7-E013099AF9D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48606A-D714-4A0C-B598-D173B632F3C9}"/>
              </a:ext>
            </a:extLst>
          </p:cNvPr>
          <p:cNvSpPr txBox="1"/>
          <p:nvPr/>
        </p:nvSpPr>
        <p:spPr>
          <a:xfrm>
            <a:off x="640080" y="5334186"/>
            <a:ext cx="48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Haven Allen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  <p:pic>
        <p:nvPicPr>
          <p:cNvPr id="3" name="Picture 2" descr="A person with long brown hair&#10;&#10;AI-generated content may be incorrect.">
            <a:extLst>
              <a:ext uri="{FF2B5EF4-FFF2-40B4-BE49-F238E27FC236}">
                <a16:creationId xmlns:a16="http://schemas.microsoft.com/office/drawing/2014/main" id="{CB92459A-7F39-813D-F785-A68587D1E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19088"/>
            <a:ext cx="3811219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5C1A5-D70F-BC88-8E7F-1919CE6CB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9F22B04-3A3E-EEE0-9578-922A27220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08201A-2025-D838-7E1D-116D4304D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BADBBB-2468-4890-1BE1-8F3A37C83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575170-E38C-A67C-9915-5D534C6CA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3E47FE8-04B1-3C25-9430-77E7F13CF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281348-C2BE-BF51-3B98-4DD6C033676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EA20A72-B836-B319-5CA8-487188C58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4FC4AD-21E8-3539-B59E-B665320D1BD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Allie Dale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B3125-DA11-571F-50BD-D68AB744C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E2A21DB-844A-4160-8840-555DC6637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689B17-B1A8-50C3-7B3F-9B919A62A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E23643-2617-4C8C-C77C-1E08991E4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A2AE08-9864-A45E-BDEF-8F7CCE88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A6CFB3D-2DB1-6D62-D845-F59E9F853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BE5A48-B9B9-F2C6-EDD2-D792CECA39B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8D915581-0E77-C244-1EAE-C00261F52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BF4713-34C1-8C3C-56F4-4369C4717BF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Kenendi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Daniels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2E4C8-BD6D-534C-E1E3-588F26574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FEB5EFE-8E0F-8E13-811A-55F535F8E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44606-5612-C97D-E70B-E9BF2F2F1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2D210E-7C8A-050F-1898-93311A2B7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20707E-191A-55B7-861A-A9B85C0A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219A94C-BCF3-22C9-AA47-6D3B1FE24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CAAB12-B49C-77F5-267D-1060715297A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in a tuxedo and a bow tie&#10;&#10;AI-generated content may be incorrect.">
            <a:extLst>
              <a:ext uri="{FF2B5EF4-FFF2-40B4-BE49-F238E27FC236}">
                <a16:creationId xmlns:a16="http://schemas.microsoft.com/office/drawing/2014/main" id="{63F53928-9A60-2B42-76AC-CA5B88A6C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3F37C5-61EC-1877-00CE-9E878D351256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Aynsli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Davis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BC04-2DFB-773B-7EE5-ECF6ECA35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CA77D30-510B-F65B-3456-0111EFD1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4C9FCA-5C82-69C1-6BFF-3404C1131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87FDB0-1873-77FA-50EE-C0C5FC1C7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FF6BD-752F-41B1-3174-F12654CD6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CEDCE5D6-0044-62CC-8B75-7724A314A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8E9015-A8DB-8A52-397B-38E4B929265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long brown hair smiling&#10;&#10;AI-generated content may be incorrect.">
            <a:extLst>
              <a:ext uri="{FF2B5EF4-FFF2-40B4-BE49-F238E27FC236}">
                <a16:creationId xmlns:a16="http://schemas.microsoft.com/office/drawing/2014/main" id="{C5BD4C1D-9F76-8DAC-F0EF-C62534734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49DE3-9B79-0115-807C-37CCD46F0D3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Leah Davis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F8849-0E68-679B-CCD4-583606249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5EC9A42-452A-EF70-5C77-FD94DEAB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353387-8E1C-CA84-2B8C-D861A20BD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9A6F83-2504-8DA1-165E-628E4067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803981-31FD-0A16-A846-21A0D66AE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70A5822-1192-E5BC-CCA2-A772F21E5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6AC1C3-B9B9-231C-5935-08ACBBFD47D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braids smiling&#10;&#10;AI-generated content may be incorrect.">
            <a:extLst>
              <a:ext uri="{FF2B5EF4-FFF2-40B4-BE49-F238E27FC236}">
                <a16:creationId xmlns:a16="http://schemas.microsoft.com/office/drawing/2014/main" id="{9DE99CD0-AF99-6DC0-AE7C-268E59817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841A89-316D-D130-19CB-F979947C49D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Satera Davis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0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B9473-B2AC-2E3B-9B2E-C9650D1E1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EF05B93-F41F-EB19-D0E0-32C8470AD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D18FF6-8241-AD6F-E78C-62FD8EC06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AC89BE-D308-D51B-F0F6-5AE70C3B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9EB7BD-2A60-3186-AD1C-5FE898096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70BF12B-3BC7-0EC9-D6FA-CA7C0CD08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F0BBF8-73BC-A876-74AB-53B5E89888D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black hair and a pearl necklace&#10;&#10;AI-generated content may be incorrect.">
            <a:extLst>
              <a:ext uri="{FF2B5EF4-FFF2-40B4-BE49-F238E27FC236}">
                <a16:creationId xmlns:a16="http://schemas.microsoft.com/office/drawing/2014/main" id="{F8DF74F8-DFC0-ABA7-A0D6-0A4C659AC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FB85DB-946A-88E3-20F5-1E93794C2A6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Cairo Dempsey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3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222CD-CD93-12A6-6F13-078D2F2FB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BDA5B0-C17E-C829-5E49-75888A205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C259BB-0079-18A9-B2DC-7F05228E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AC334B-2CAC-6497-1558-16F30AC2C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E16591-F5BA-C393-0BF9-4C2501F6D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72960AC1-2030-9293-892D-73D528089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8A394F-4784-B82E-1A82-D274B919F29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in a tuxedo and bow tie&#10;&#10;AI-generated content may be incorrect.">
            <a:extLst>
              <a:ext uri="{FF2B5EF4-FFF2-40B4-BE49-F238E27FC236}">
                <a16:creationId xmlns:a16="http://schemas.microsoft.com/office/drawing/2014/main" id="{FFDEFDC6-D04F-BD5A-7B1D-86F69825B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0AE6C-1B76-0D7A-BC02-263F98226D04}"/>
              </a:ext>
            </a:extLst>
          </p:cNvPr>
          <p:cNvSpPr txBox="1"/>
          <p:nvPr/>
        </p:nvSpPr>
        <p:spPr>
          <a:xfrm>
            <a:off x="-1" y="5334186"/>
            <a:ext cx="6096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Christopher Derisma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C775A-F9A2-C62A-CFBA-48FB0C0CB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EE7DBF1-F310-C004-EB7D-A61658EF0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684D06-020D-4F1C-6933-9616E707B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84BA6F-0AB6-F00C-B044-168964C3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9EF522-F33E-CB7D-CD8E-4FD8AE0F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FB51565-84B7-DAF2-9551-1EE628BB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A57E82-C965-1A66-0887-EC2052DCD3B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dreadlocks smiling&#10;&#10;AI-generated content may be incorrect.">
            <a:extLst>
              <a:ext uri="{FF2B5EF4-FFF2-40B4-BE49-F238E27FC236}">
                <a16:creationId xmlns:a16="http://schemas.microsoft.com/office/drawing/2014/main" id="{804E726F-0642-6432-7AA6-613A345A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10354E-EE13-765D-DF91-A90863E59EF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Bianca Dillard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2239E-48F4-EE7A-C16E-06CF24D74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E9AF492-0A07-FA33-8737-A923A7A21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C1678E-1203-73CF-310D-F44A6E24D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1595B9-65C0-8194-3E78-AE0D6D7D5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E63FBA-E103-03CB-3DCC-6D7B754A8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F8F7E43-FEEA-5A59-E55A-75A0D41F1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BB5638-6B75-1FE0-3B6E-64AA8A963E8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long blonde hair smiling&#10;&#10;AI-generated content may be incorrect.">
            <a:extLst>
              <a:ext uri="{FF2B5EF4-FFF2-40B4-BE49-F238E27FC236}">
                <a16:creationId xmlns:a16="http://schemas.microsoft.com/office/drawing/2014/main" id="{BFBB0958-DA49-2C5A-C650-7EDA00426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E81206-8332-F171-DA67-139724FFA781}"/>
              </a:ext>
            </a:extLst>
          </p:cNvPr>
          <p:cNvSpPr txBox="1"/>
          <p:nvPr/>
        </p:nvSpPr>
        <p:spPr>
          <a:xfrm>
            <a:off x="171450" y="5334186"/>
            <a:ext cx="5924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Katelin Dockstader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31FF5-6A45-00FC-C2BE-D43C0B665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95783B0-23A9-8CB2-D127-3F2532C80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1A450A-6E53-25B7-508A-369D45A3F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76375A-C015-356E-561D-5861FF16B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4FBCCF-43FD-6AAA-CBF3-83DA88C3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A000D8B-4C7E-7B1A-409C-976F1B38C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BAC519-B1DC-C8FC-E91F-DE1045F1D84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in a suit and bow tie&#10;&#10;AI-generated content may be incorrect.">
            <a:extLst>
              <a:ext uri="{FF2B5EF4-FFF2-40B4-BE49-F238E27FC236}">
                <a16:creationId xmlns:a16="http://schemas.microsoft.com/office/drawing/2014/main" id="{32C42E56-7113-2C79-19C8-6AF963EF5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8DB93E-4ED2-5737-AB1F-D28BA1BB2ED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Zac Dorris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1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74D38-298E-A814-CDE5-D5DCE66E0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ECE6BCD-3C36-1925-1806-394694B6E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54BB31-A7A9-FCC9-BE9E-CDB4D4C74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C2E5E5-4437-F537-D36E-5CA9A6D3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E2A6F8-8746-4C5C-3BB3-9729D3EBA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E94A1A8-56D9-48B0-1CD6-23DC0046A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237953-017A-8AFB-C75E-676241B5DEC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734460-6367-1FF7-AC5E-23276E9785ED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William Allen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  <p:pic>
        <p:nvPicPr>
          <p:cNvPr id="4" name="Picture 3" descr="A young person in a tuxedo&#10;&#10;AI-generated content may be incorrect.">
            <a:extLst>
              <a:ext uri="{FF2B5EF4-FFF2-40B4-BE49-F238E27FC236}">
                <a16:creationId xmlns:a16="http://schemas.microsoft.com/office/drawing/2014/main" id="{E1BA48E4-26DB-F5F2-5E02-2E96BA36A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7857B-3CB0-1676-56A1-9B5BC3032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7167B31-C878-12E6-236E-B42DF95EB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5F5A21-31CC-D3E6-0628-BA6B21825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0AE443-4818-607D-C796-02BA0A82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68BE5A-0DB2-2905-17F2-C9FCA86D3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6667A9D-BD34-B2B5-AF61-BD1C8A30F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B109A6-12E3-0B6C-9F35-20860C1EEDD4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young person wearing glasses and a black dress&#10;&#10;AI-generated content may be incorrect.">
            <a:extLst>
              <a:ext uri="{FF2B5EF4-FFF2-40B4-BE49-F238E27FC236}">
                <a16:creationId xmlns:a16="http://schemas.microsoft.com/office/drawing/2014/main" id="{6A4D53A1-260D-4191-FED3-1A4F8C610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B338F-FF76-4016-EC03-62C35BA83DEC}"/>
              </a:ext>
            </a:extLst>
          </p:cNvPr>
          <p:cNvSpPr txBox="1"/>
          <p:nvPr/>
        </p:nvSpPr>
        <p:spPr>
          <a:xfrm>
            <a:off x="0" y="5334186"/>
            <a:ext cx="5886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Khennedi Douglas-Sabree</a:t>
            </a:r>
            <a:endParaRPr lang="en-US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57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A8D20-AA70-3E2D-717F-7D9D7469E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EC06D5D-AC7B-C4C9-3973-C82DB9F57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24B68E-DA11-6AAF-F552-3BEA831FD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2DDE86-4425-26A5-F9B4-807EACE9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22A274-0278-79F2-ADC2-8F0FE145E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69F4C84-5F15-1E46-1D14-CF230B34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49F7DF-2954-1890-AFEF-6EC46371F15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in a tuxedo smiling&#10;&#10;AI-generated content may be incorrect.">
            <a:extLst>
              <a:ext uri="{FF2B5EF4-FFF2-40B4-BE49-F238E27FC236}">
                <a16:creationId xmlns:a16="http://schemas.microsoft.com/office/drawing/2014/main" id="{ED5EE78F-568E-CD82-7B2D-121A4A350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B9EB5A-CBA5-399A-F6E5-53F6E111F347}"/>
              </a:ext>
            </a:extLst>
          </p:cNvPr>
          <p:cNvSpPr txBox="1"/>
          <p:nvPr/>
        </p:nvSpPr>
        <p:spPr>
          <a:xfrm>
            <a:off x="185738" y="5334186"/>
            <a:ext cx="5910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Nathaniel Driver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5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C5504-1E3A-E9B7-5A84-98122D914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93BE995-799D-B59B-92E9-53D2CC2E0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EDABE0-5280-2C78-1A83-96CF28354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4555B0-13A9-3F4B-EE45-9927D79E6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5B39B52-BA2B-259B-D854-3947C27A5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75602E7-C77D-705C-5C96-D49F5DBAA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12B225-B8C5-1C28-E585-9C5EDEF0215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long black hair&#10;&#10;AI-generated content may be incorrect.">
            <a:extLst>
              <a:ext uri="{FF2B5EF4-FFF2-40B4-BE49-F238E27FC236}">
                <a16:creationId xmlns:a16="http://schemas.microsoft.com/office/drawing/2014/main" id="{CF8A534A-7298-3EA7-F5FC-F5D4D0344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F0B62F-A120-CECB-AE52-124208486A7E}"/>
              </a:ext>
            </a:extLst>
          </p:cNvPr>
          <p:cNvSpPr txBox="1"/>
          <p:nvPr/>
        </p:nvSpPr>
        <p:spPr>
          <a:xfrm>
            <a:off x="157163" y="5334186"/>
            <a:ext cx="59388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Rickiesha Dudley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8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843D1-9DD6-E374-6A36-36E2737DD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72572E1-09CD-FB03-983D-51D96E176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A2784B-600A-2CD2-2ED7-A4CD5DCFF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DCE79E-2A32-3B19-C7F5-D9F1E5B8B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44C7C6-5D8A-DBBB-9F30-A1E8EE00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4659E2B-8CBE-CDF4-29C4-2BB3C782C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F55950-237A-6CBE-4B3F-D0B20C8041F9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glasses and a necklace&#10;&#10;AI-generated content may be incorrect.">
            <a:extLst>
              <a:ext uri="{FF2B5EF4-FFF2-40B4-BE49-F238E27FC236}">
                <a16:creationId xmlns:a16="http://schemas.microsoft.com/office/drawing/2014/main" id="{790A65B6-9298-D6A3-4A7B-4D28EDCDD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EDF139-D09A-3783-3CED-C36167491EEB}"/>
              </a:ext>
            </a:extLst>
          </p:cNvPr>
          <p:cNvSpPr txBox="1"/>
          <p:nvPr/>
        </p:nvSpPr>
        <p:spPr>
          <a:xfrm>
            <a:off x="0" y="533418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Katarzyna Dudzinski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6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357D1-F975-DDAE-2E61-D69DB69C9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A7C8371-978A-E5A2-C930-2B3C1369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11CA09-9E31-1483-DDD5-E3979D6E5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2ABCE7-F8BF-5364-358D-4E31D8CD2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580C6C-DEAC-CC8C-9D70-5F4298EF4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364F201-305A-5E37-22BE-8AB96FD8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077704-498A-E553-4D3A-F36AAAE0CE1C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long black hair&#10;&#10;AI-generated content may be incorrect.">
            <a:extLst>
              <a:ext uri="{FF2B5EF4-FFF2-40B4-BE49-F238E27FC236}">
                <a16:creationId xmlns:a16="http://schemas.microsoft.com/office/drawing/2014/main" id="{DDE58DE0-5352-79D6-C657-DEFCF32C8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AA090-0F6D-C7B2-0132-C582EBBDC55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Key’ona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Dunn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2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F6BE6-6A39-F60F-1C07-52C2DDF91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97EF72A-7C80-7D83-A840-B57554CD1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CB9E24-4B02-3B3B-CD89-64EEB1303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988BD2-5170-D751-6752-EB90309D4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B6BA74-ECF0-3726-32C0-ADC8B19AE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69E1921-6A63-8556-A0AF-7891DBD8A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E526B6-1DE5-2F32-9AEF-B45D2ED6FBDE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in a suit and bow tie&#10;&#10;AI-generated content may be incorrect.">
            <a:extLst>
              <a:ext uri="{FF2B5EF4-FFF2-40B4-BE49-F238E27FC236}">
                <a16:creationId xmlns:a16="http://schemas.microsoft.com/office/drawing/2014/main" id="{DF65A9FB-8700-C55E-6B56-CDA6CB346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D4E61D-39C2-B209-8C40-B8A705841750}"/>
              </a:ext>
            </a:extLst>
          </p:cNvPr>
          <p:cNvSpPr txBox="1"/>
          <p:nvPr/>
        </p:nvSpPr>
        <p:spPr>
          <a:xfrm>
            <a:off x="0" y="533418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Dey’Shawn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Dunn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CA8A-A228-0569-6F61-9BE3030D1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FA558B7-ABAC-2DE3-B591-FA1FA624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E2A547-AA02-6A11-3DF6-E01BB2AC0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4B9FF2-92FF-2F92-C59E-EFE91D590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25A2F9-C053-5BA4-2DD9-76ECA6B7A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6F35218-3856-9336-9AAC-FAE62CDA0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9EA7E0-4A24-F2B7-EC20-3F1E2183AE8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long hair wearing a pearl necklace&#10;&#10;AI-generated content may be incorrect.">
            <a:extLst>
              <a:ext uri="{FF2B5EF4-FFF2-40B4-BE49-F238E27FC236}">
                <a16:creationId xmlns:a16="http://schemas.microsoft.com/office/drawing/2014/main" id="{269B8284-D8DD-4704-8387-05802B364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847FB7-F47E-7DA6-680D-872C1443BED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Natylie Ealey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BC975-D447-0D71-D8A1-30E9636EB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0A67D4A-77B9-5233-6F8B-63FE0366C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102E26-FB2A-9DB0-F17E-B828C250C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C14437-8099-CBAA-A3A6-61AEF8909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A2213C-80E6-F604-CC4B-BB70AF7F9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E6BEFD29-ECBD-A5F8-22FA-DF1DEA8F1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141208-6067-307A-7C3E-98B7DEAFE0A0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in a suit and bow tie&#10;&#10;AI-generated content may be incorrect.">
            <a:extLst>
              <a:ext uri="{FF2B5EF4-FFF2-40B4-BE49-F238E27FC236}">
                <a16:creationId xmlns:a16="http://schemas.microsoft.com/office/drawing/2014/main" id="{8CD3786A-7B8A-D95A-806D-8E3EE6F5C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816355-E61F-5965-C166-229129E4664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Westin East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F5A28-F959-0EB5-1EDB-246463354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F91B232-2E32-E375-57CC-3562C4C2A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FFC71B-BB3E-633C-3F89-66AF9F2FE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E737B4-30DF-518C-9BB7-1A1017BA8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24554E-2307-E759-FF84-8ADD3BD8B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F99DC1B-47E1-1DC8-D3DD-B24CF369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B95040-2254-7AC5-0591-5EF59DA18C4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ith long black hair&#10;&#10;AI-generated content may be incorrect.">
            <a:extLst>
              <a:ext uri="{FF2B5EF4-FFF2-40B4-BE49-F238E27FC236}">
                <a16:creationId xmlns:a16="http://schemas.microsoft.com/office/drawing/2014/main" id="{29409AF4-6906-4941-CF43-D1562B265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DE194-BB69-A00A-911F-9403E97661B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Sanya Eller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B63C0-96A0-4180-F739-831F43538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3D899DE-9DF7-C90D-43A9-90E3C38F9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431183-A9D4-3114-A836-CAF21DE10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AD0333-6ABA-8CA8-1D16-A2B3A7DE9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21CB77-17A4-665E-734A-7C27A5331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46003BE-5558-6F64-A2AB-2655E804E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CA9845-55E8-4C23-C3BC-3194432EC7B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young person in a tuxedo smiling&#10;&#10;AI-generated content may be incorrect.">
            <a:extLst>
              <a:ext uri="{FF2B5EF4-FFF2-40B4-BE49-F238E27FC236}">
                <a16:creationId xmlns:a16="http://schemas.microsoft.com/office/drawing/2014/main" id="{A9E366D2-A2EA-5FE5-3EFA-3C3AEFC4F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7B11D-4772-3F0F-C6B4-52DE3D6BEBBE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Clayton English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4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1DB74-852B-67AD-4F61-7AB5D201A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603382-BD5F-55E2-147F-86F9456DB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5F0C87-56B6-0327-8275-B1477574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496590-D256-5E52-F705-77C456A45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4B4D0F-E29C-B982-6EC7-6193F4C4E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6A65049-C40A-5601-C433-99C3F535E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F78FC3-9CB8-0DE1-9FC0-AE08E63864B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9E7190-39E5-DD8D-48E2-8AB96152217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Gary Alston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DAEFA-6A88-7DE4-931A-119B22452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19088"/>
            <a:ext cx="3811219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A6EB6-9041-1CA4-356D-234FA9F61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FFF2FC3-F24A-94EE-670A-20245BE0A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9C677B-AE44-4C6B-E82D-10509736D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3E770F-2E5E-8D75-8B6A-D155F069F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7E034B-5863-1D84-CACC-EBCF0C967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2AFBEBF-02A2-01E2-74F8-2271BBFDF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2E363C-0D52-3A5D-E9FA-FBF105747E1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wearing glasses and a pearl necklace&#10;&#10;AI-generated content may be incorrect.">
            <a:extLst>
              <a:ext uri="{FF2B5EF4-FFF2-40B4-BE49-F238E27FC236}">
                <a16:creationId xmlns:a16="http://schemas.microsoft.com/office/drawing/2014/main" id="{213464DE-CF0B-F9FF-5AC7-20870745A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537B7-2FFA-A0F1-FED5-7A8E4CD19CAA}"/>
              </a:ext>
            </a:extLst>
          </p:cNvPr>
          <p:cNvSpPr txBox="1"/>
          <p:nvPr/>
        </p:nvSpPr>
        <p:spPr>
          <a:xfrm>
            <a:off x="0" y="5334186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Ana Enriquez-Enriquez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0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6C3A4-22A8-CC8B-9CE3-3CF98DF46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9BC3187-76BC-5A01-E10A-8E4567A18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8E5F99-EFED-979F-233E-ACE8FA71F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702111-9A48-CDBE-1AB3-22131983B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0D9C2B-7E10-B6EC-D789-3F4C6DEB5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8CD3173-653D-42AD-4A4C-7F1CE40C8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C597CA-DD36-4433-ACC4-CAE32F37BAA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earing a necklace and a black dress&#10;&#10;AI-generated content may be incorrect.">
            <a:extLst>
              <a:ext uri="{FF2B5EF4-FFF2-40B4-BE49-F238E27FC236}">
                <a16:creationId xmlns:a16="http://schemas.microsoft.com/office/drawing/2014/main" id="{414D6A1A-A9D1-7B76-9F40-8FA313D21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11FE69-9C76-1111-C332-014EFB6E9EDC}"/>
              </a:ext>
            </a:extLst>
          </p:cNvPr>
          <p:cNvSpPr txBox="1"/>
          <p:nvPr/>
        </p:nvSpPr>
        <p:spPr>
          <a:xfrm>
            <a:off x="100013" y="5334186"/>
            <a:ext cx="5508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Lauryn </a:t>
            </a:r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Eshietedoho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9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44EB2-9933-D179-43ED-D8F2C3A88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BB18913-8E91-AAD1-0876-510DB0D1A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E93C3B-66AD-48F8-2049-53D82DF32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11F3DB-8A12-7706-8B70-912A2638A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EEDE9C-52F6-86D2-F51E-314C33614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F2196DB-0462-A66A-2C6A-A39F4B76D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2E0387-83C1-B3EE-68EB-2C604BF0CB2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B55794D9-0EA7-8D14-563C-ECFB02A6E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255F5-8200-FD1D-5F03-F450BD9575E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Kiarra Evans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8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19DC0-E515-FADC-58CE-138E313C6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5F20CFC-6AF8-3030-78B9-0A3931A52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F2BCD7-85DA-058A-45B9-C1A092D7E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BB370E-A06F-8073-1E51-A4EBC37BC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23E653-5495-1185-685D-225FA7820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DD5F57D5-B151-1FF1-4134-592215A1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5E9FAF-9066-402A-C7E4-6C3A4A615563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 descr="A person with long hair wearing a pearl necklace&#10;&#10;AI-generated content may be incorrect.">
            <a:extLst>
              <a:ext uri="{FF2B5EF4-FFF2-40B4-BE49-F238E27FC236}">
                <a16:creationId xmlns:a16="http://schemas.microsoft.com/office/drawing/2014/main" id="{914DFAAE-5EC7-7FE4-7151-46D3AE145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B08FA0-1BBA-F45F-5763-4E41EB59EAA0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Chelsea Fako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8FFA4-6E2D-9A57-37A8-BD9F041F3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5B8F667-EE02-FB9F-7BA0-6DB17F65D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515D95-7B0D-9655-8450-04E91D770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BBF076-B602-C56C-F2C4-FC98F49F0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57B844-D701-04EB-6AA7-B6D411BC4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F527A94-9BC9-CAB6-A1B5-748F189F7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F4486A-A26F-C32B-498D-ACF81BF86FE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94629-5595-46DB-E305-359CE6EEC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9" cy="47640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14265-F3DF-594E-112D-0FF8423EA3CC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Di’Jamore</a:t>
            </a:r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 Felix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1B126-DF29-16DE-4AFB-61A8B7C9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78B0BE-9850-5BFB-EC31-9BA1A4FC0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E266EF-4C81-93A0-82FA-D61C52C7F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B7871-CEE3-4C56-65CC-1E51A5734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D593B1-F225-24DC-184B-021FA1245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935788A0-5E3B-254C-AAD1-EA9739F50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CE57C8-B1D6-A0EC-6997-F0BF4C6A208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B923C-A353-6650-C97A-EB41B72D1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8" cy="47640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486AA3-28CC-8C36-8777-B86DBE7D2527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Rylee Felts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3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7C8B3-98F2-4A66-E72D-71B2953B8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4C1CA6C-7F21-3A48-2876-CB24CF90D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664F4D-97B9-5FF2-6B52-E865836E8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6C892A-AA42-0938-E164-EF27A0E3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89DDB3-6FF6-0E85-BB93-07E01FCC2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15F8CC6-7B0F-EA1D-C733-2B6878A7D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E2EF49-C64A-1607-9B83-BE4B396581A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3525F-EBB3-1534-D202-ABCA94D4C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8" cy="4764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D3CB01-2B17-8D68-402A-FCE15B50B448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Corden Ferguson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7D88D-87A2-F7E4-4B26-C155E08A8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E0E5061-BA0C-5D14-1D07-338D656C4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611740-4130-411E-ACD4-C14C0F97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A2FA7E-B7C6-50AC-AE03-35910118C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F59EE1-9458-FC1C-5849-DC982F41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6872E58-B504-6063-9209-234D5059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8FE19D-B623-B344-7750-4CCB11841CF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902D9-D6FE-17FD-5A6F-6D09D5064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7" cy="4764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BCBF85-8CBE-B68E-4CD2-D6BCAE62A70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Heather Foley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0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C8CF8-3B72-0921-A9B5-C33D0789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C9BA670-7329-7470-0289-52AE2BC81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76D6F7-E0EC-62BE-3352-20559AD91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82D395-099C-DA6B-D1B4-970C652AB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EBD4D6-8C54-3193-2CA9-8DECF2107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9839F42-9C57-FAFC-FD27-DC1EE94B2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D378AB-5871-51FE-84D6-4CCC922ECBB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9060A-966B-6D7F-D00F-2457BB9C2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7" cy="47640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F547B2-7DE1-45F5-2198-9BDD6770364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Tagan Fuller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8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8EEAA-B516-F3CE-5E52-C3F3B5384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7BB5E45-EC46-D9CC-D80E-3BB607D50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D22DE2-E6AC-8828-58F7-17EBA2F9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D790E2-8DB4-2DC6-51A2-E6C7D877E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8DD633-20CA-3DB7-DB17-B401936C8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A3492EED-6BBB-0CBF-7F4F-4663094E3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D3E987-5B41-0D2A-4421-46E79D02EF32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F78FA-80AC-A277-BD15-56C793453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72405D-607E-5E15-178C-ADC8AE751FFB}"/>
              </a:ext>
            </a:extLst>
          </p:cNvPr>
          <p:cNvSpPr txBox="1"/>
          <p:nvPr/>
        </p:nvSpPr>
        <p:spPr>
          <a:xfrm>
            <a:off x="385763" y="5334186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Madelyn Garcia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7B52C-E177-4EA3-9FFB-8FE0189CB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63A519-C3A8-FA23-E59C-19DB351EA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FCD2DE-3B62-2F17-4BD7-7A6A91E93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70F114-3F84-DB0E-1805-6243599B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983235-61E3-DE06-BB6A-BDA351409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6B04169F-0A11-6953-E78B-7E6DA7ABD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A68011-EECD-B6F0-9FBC-6100DA6AF96B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B236F-8D6A-9FC7-DAEC-BF1FB4FC9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20624"/>
            <a:ext cx="3811219" cy="4764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F1562F-828F-0982-7749-CF246934425A}"/>
              </a:ext>
            </a:extLst>
          </p:cNvPr>
          <p:cNvSpPr txBox="1"/>
          <p:nvPr/>
        </p:nvSpPr>
        <p:spPr>
          <a:xfrm>
            <a:off x="0" y="5334186"/>
            <a:ext cx="5855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Ginikachukwu Amaeze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6C628-8BD4-FE99-597A-7A7A2FAA0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8F5AA7C-8A35-6FAA-9557-CE73137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C60CA8-5FCA-CC72-CD96-E00E6C30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67AD53-CB74-A043-35C6-32EA776C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436578-022D-2D46-497A-18BD6EFDA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A1CA122-F9D3-CEE2-AABE-EE3F1E4D8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BB8CEB-ECD0-5C55-E0B2-182452730C5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74A6A-26E8-2343-194D-4623D61A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9C989D-022A-BC44-417C-001047A7300F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Jakyla Gay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99476-24A0-3E1D-AE27-DA6818542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666F35A-7A9B-3FF9-E77C-F1135C04D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01F9C4-FB75-CA21-6574-89C9DCAC2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602494-86F7-51CE-5C8E-73C46406C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34818C-978A-882A-BBA0-2C3BB18BC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3A5D482-2913-2A5C-0346-069FA7AD7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7E3894-989A-B5B1-7E99-3DDA7C183918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FE676-A9A2-640A-D13D-08136570F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6BD31B-88FB-96E6-D3A4-C7161918CF6A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Kemora George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52FE7-2A4A-AE26-F142-4B53D33B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1BBD2D-E5EB-6C91-074A-30C81C8E7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DA5938-A07D-DFD9-11E4-38E63BBEA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0DC1A1-3378-F13D-280E-0DF7A950A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F10BEE-66EC-05AA-EC83-DABA02158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FF0E1123-6CED-E516-B22F-2AC872CC1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B8E4E3-556E-BFB0-C1D4-11D924EC85A5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A9A08-2290-A872-AA0A-6A99DA1A6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67D31B-F059-B5BC-54F9-6F0743F79689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Zander Gikas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17790-0CB6-F18B-60AA-4C39CF49C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852E8BD-01B8-C3B7-B7B5-BC50A045D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114A92-A3C9-0186-632F-5BEC593E0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71307B-F172-AB45-FA8D-BE107768F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93A23B-FAEC-C854-30DA-8C7B9A14B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23EFE68F-66A3-178A-C9DD-5552980B3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E0ACFD-167E-C90D-F1CA-8957526FCEB1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D5A80D-D3F2-D4D0-98E4-4E6A05472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07A64B-09C1-A8C1-51BF-9AB9CEC7519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Amira Gill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2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D78AE-B682-5591-7A6F-856E16A36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0179118-10AC-3B66-3EB5-CE80A4341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861DF0-E306-27EA-EFAF-C914BD876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652DE9-245F-2091-05A5-919A1A242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722668-2B5A-D6F1-7087-8E83EF9C7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4EA546DD-4188-4098-33B5-415302758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94FDF0-DB88-46B5-FAEB-A3C34F47DDBF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8D22C-CAC9-EF2D-A30C-5823FE3CC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B41DCA-9819-A09D-3C54-6F46E172D763}"/>
              </a:ext>
            </a:extLst>
          </p:cNvPr>
          <p:cNvSpPr txBox="1"/>
          <p:nvPr/>
        </p:nvSpPr>
        <p:spPr>
          <a:xfrm>
            <a:off x="0" y="5334186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Ashlee-Mercy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Gnrofoun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3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BCF34-F07D-6695-7B42-02EA5C9D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EBB30B8-5360-C692-D3D9-07E8B74CA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51FB05-AF90-B2BD-83E1-E72A1286F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EC8571-E9FF-F052-15CA-E3CD6370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7D57AE-544A-7883-32F7-47386142E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1F329868-27B2-EACA-D064-6B6AD92DA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82DC84-A24E-39FE-ACA5-2AE0B5855C66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7F74C-7C31-2E17-5139-A7EE63101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EA2B4-27C5-9EEB-4307-AB19855F3AEB}"/>
              </a:ext>
            </a:extLst>
          </p:cNvPr>
          <p:cNvSpPr txBox="1"/>
          <p:nvPr/>
        </p:nvSpPr>
        <p:spPr>
          <a:xfrm>
            <a:off x="0" y="5334186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Jackelin Gonzalez Chavez</a:t>
            </a:r>
            <a:endParaRPr lang="en-US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0A239-976D-7554-0853-A4F76ABF8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0BC1AFC-B1CA-C04E-8361-57ED4361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035FD7-F982-2568-50EB-2354797B0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41903D-E20D-5830-3C01-E687FA43D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D9947D-97C9-9655-DC86-641EC3F6F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B12E507B-F43F-4B0E-6501-1ED99B716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D03D8B-3A79-2968-FD6E-5F5B20228AF7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495D1-8A8D-4356-2528-D0EE71D12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C5F910-87C0-1ED2-A910-A21633352022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Arryana Gordon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0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A8400-3E8B-C9F8-1237-B03677241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4073031-C2BB-26C5-4CC6-D9F95B628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7B6778-A664-966E-562D-E6361AF3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7D8B83-6039-81A6-1C06-D23EBC735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19833C-F72F-C7F3-46B0-D222AB101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3811A8D2-C9F2-FEE8-330B-270D89A62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AFD047-3A6E-944E-33F7-3F8D5724AC0A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7B62F-B29D-0C79-E946-2BB3DCCB5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257FA-97C3-6833-3B61-2EB06D44AAEB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Riley Gordon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9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8089D-5358-BFC4-10D4-581DCB8C3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9F87979-4852-B5B0-3573-A475530A8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0C974A-9D8F-0502-9B81-0FE5FCFB4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27D950-EA39-EB74-4D04-252CD8586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43AC96-5B10-8207-832A-B5E30141B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0A8CB21-1E35-720D-A678-C048A4B6F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80E142-B2AF-EFE4-EA89-7780CC6F0DD4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593CB-7628-FEAF-B17E-9EF3C2995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89798-CFD7-290F-E842-707207258BC3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Lanea Gray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F5CA1-18ED-EACF-598A-4706367B7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CA26A1D-F8E7-8765-E26D-C4B1F55FB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DC5345-D853-4DB4-64B4-2B1A46109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D70733-FD27-5975-380C-20AD6E9E5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9983D5-F737-1F4F-E89F-721CD439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earing a hat&#10;&#10;AI-generated content may be incorrect.">
            <a:extLst>
              <a:ext uri="{FF2B5EF4-FFF2-40B4-BE49-F238E27FC236}">
                <a16:creationId xmlns:a16="http://schemas.microsoft.com/office/drawing/2014/main" id="{06972E74-D30C-BCD0-D97B-D39805337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4" y="0"/>
            <a:ext cx="4294414" cy="40367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0D451D-1EF0-8369-BD30-092484F42B9D}"/>
              </a:ext>
            </a:extLst>
          </p:cNvPr>
          <p:cNvSpPr/>
          <p:nvPr/>
        </p:nvSpPr>
        <p:spPr>
          <a:xfrm>
            <a:off x="7406640" y="3428786"/>
            <a:ext cx="4894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PCHS Class of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84BBE-2627-2AB6-BB4E-6D67F385B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44" y="420624"/>
            <a:ext cx="3811216" cy="4764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6AD919-F838-7B8A-51E8-5D3B61FC5291}"/>
              </a:ext>
            </a:extLst>
          </p:cNvPr>
          <p:cNvSpPr txBox="1"/>
          <p:nvPr/>
        </p:nvSpPr>
        <p:spPr>
          <a:xfrm>
            <a:off x="640080" y="5334186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chocib Script Latin Pro" panose="020F0502020204030204" pitchFamily="2" charset="0"/>
              </a:rPr>
              <a:t>Angela Gray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chocib Script Latin Pr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Words>2125</Words>
  <Application>Microsoft Office PowerPoint</Application>
  <PresentationFormat>Widescreen</PresentationFormat>
  <Paragraphs>704</Paragraphs>
  <Slides>352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352</vt:i4>
      </vt:variant>
    </vt:vector>
  </HeadingPairs>
  <TitlesOfParts>
    <vt:vector size="354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H. Young</dc:creator>
  <cp:lastModifiedBy>Michael H. Young</cp:lastModifiedBy>
  <cp:revision>2</cp:revision>
  <cp:lastPrinted>2025-05-13T16:36:51Z</cp:lastPrinted>
  <dcterms:created xsi:type="dcterms:W3CDTF">2025-05-13T16:05:23Z</dcterms:created>
  <dcterms:modified xsi:type="dcterms:W3CDTF">2025-06-18T14:44:40Z</dcterms:modified>
</cp:coreProperties>
</file>